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avi" ContentType="video/x-msvideo"/>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8.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howSpecialPlsOnTitleSld="0" strictFirstAndLastChars="0" saveSubsetFonts="1" autoCompressPictures="0">
  <p:sldMasterIdLst>
    <p:sldMasterId id="2147483648" r:id="rId1"/>
    <p:sldMasterId id="2147483680" r:id="rId2"/>
    <p:sldMasterId id="2147483714" r:id="rId3"/>
    <p:sldMasterId id="2147483771" r:id="rId4"/>
    <p:sldMasterId id="2147483759" r:id="rId5"/>
    <p:sldMasterId id="2147483724" r:id="rId6"/>
    <p:sldMasterId id="2147483737" r:id="rId7"/>
  </p:sldMasterIdLst>
  <p:notesMasterIdLst>
    <p:notesMasterId r:id="rId70"/>
  </p:notesMasterIdLst>
  <p:handoutMasterIdLst>
    <p:handoutMasterId r:id="rId71"/>
  </p:handoutMasterIdLst>
  <p:sldIdLst>
    <p:sldId id="507" r:id="rId8"/>
    <p:sldId id="470" r:id="rId9"/>
    <p:sldId id="471" r:id="rId10"/>
    <p:sldId id="472" r:id="rId11"/>
    <p:sldId id="473" r:id="rId12"/>
    <p:sldId id="474" r:id="rId13"/>
    <p:sldId id="475" r:id="rId14"/>
    <p:sldId id="476" r:id="rId15"/>
    <p:sldId id="504" r:id="rId16"/>
    <p:sldId id="421" r:id="rId17"/>
    <p:sldId id="457" r:id="rId18"/>
    <p:sldId id="445" r:id="rId19"/>
    <p:sldId id="458" r:id="rId20"/>
    <p:sldId id="462" r:id="rId21"/>
    <p:sldId id="477" r:id="rId22"/>
    <p:sldId id="478" r:id="rId23"/>
    <p:sldId id="479" r:id="rId24"/>
    <p:sldId id="480" r:id="rId25"/>
    <p:sldId id="481" r:id="rId26"/>
    <p:sldId id="482" r:id="rId27"/>
    <p:sldId id="483" r:id="rId28"/>
    <p:sldId id="484" r:id="rId29"/>
    <p:sldId id="485" r:id="rId30"/>
    <p:sldId id="486" r:id="rId31"/>
    <p:sldId id="487" r:id="rId32"/>
    <p:sldId id="488" r:id="rId33"/>
    <p:sldId id="489" r:id="rId34"/>
    <p:sldId id="490" r:id="rId35"/>
    <p:sldId id="491" r:id="rId36"/>
    <p:sldId id="492" r:id="rId37"/>
    <p:sldId id="493" r:id="rId38"/>
    <p:sldId id="494" r:id="rId39"/>
    <p:sldId id="495" r:id="rId40"/>
    <p:sldId id="496" r:id="rId41"/>
    <p:sldId id="497" r:id="rId42"/>
    <p:sldId id="498" r:id="rId43"/>
    <p:sldId id="499" r:id="rId44"/>
    <p:sldId id="500" r:id="rId45"/>
    <p:sldId id="463" r:id="rId46"/>
    <p:sldId id="465" r:id="rId47"/>
    <p:sldId id="464" r:id="rId48"/>
    <p:sldId id="466" r:id="rId49"/>
    <p:sldId id="467" r:id="rId50"/>
    <p:sldId id="468" r:id="rId51"/>
    <p:sldId id="469" r:id="rId52"/>
    <p:sldId id="508" r:id="rId53"/>
    <p:sldId id="509" r:id="rId54"/>
    <p:sldId id="510" r:id="rId55"/>
    <p:sldId id="511" r:id="rId56"/>
    <p:sldId id="513" r:id="rId57"/>
    <p:sldId id="514" r:id="rId58"/>
    <p:sldId id="515" r:id="rId59"/>
    <p:sldId id="516" r:id="rId60"/>
    <p:sldId id="517" r:id="rId61"/>
    <p:sldId id="518" r:id="rId62"/>
    <p:sldId id="519" r:id="rId63"/>
    <p:sldId id="520" r:id="rId64"/>
    <p:sldId id="521" r:id="rId65"/>
    <p:sldId id="522" r:id="rId66"/>
    <p:sldId id="501" r:id="rId67"/>
    <p:sldId id="502" r:id="rId68"/>
    <p:sldId id="503" r:id="rId69"/>
  </p:sldIdLst>
  <p:sldSz cx="24384000" cy="13716000"/>
  <p:notesSz cx="6858000" cy="9144000"/>
  <p:defaultTextStyle>
    <a:defPPr>
      <a:defRPr lang="en-US"/>
    </a:defPPr>
    <a:lvl1pPr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1pPr>
    <a:lvl2pPr marL="457200" indent="-2286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2pPr>
    <a:lvl3pPr marL="914400" indent="-4572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3pPr>
    <a:lvl4pPr marL="1371600" indent="-6858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4pPr>
    <a:lvl5pPr marL="1828800" indent="-9144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5pPr>
    <a:lvl6pPr marL="22860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6pPr>
    <a:lvl7pPr marL="27432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7pPr>
    <a:lvl8pPr marL="32004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8pPr>
    <a:lvl9pPr marL="36576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9pPr>
  </p:defaultTextStyle>
  <p:extLst>
    <p:ext uri="{521415D9-36F7-43E2-AB2F-B90AF26B5E84}">
      <p14:sectionLst xmlns:p14="http://schemas.microsoft.com/office/powerpoint/2010/main">
        <p14:section name="Dave" id="{D77C38DB-14C2-4FF2-A8DB-5C2CEEC9CA4A}">
          <p14:sldIdLst>
            <p14:sldId id="507"/>
            <p14:sldId id="470"/>
            <p14:sldId id="471"/>
            <p14:sldId id="472"/>
            <p14:sldId id="473"/>
            <p14:sldId id="474"/>
            <p14:sldId id="475"/>
            <p14:sldId id="476"/>
          </p14:sldIdLst>
        </p14:section>
        <p14:section name="Elena" id="{58479A33-3A9A-4E62-AD40-B72C19EA5848}">
          <p14:sldIdLst>
            <p14:sldId id="504"/>
            <p14:sldId id="421"/>
            <p14:sldId id="457"/>
            <p14:sldId id="445"/>
            <p14:sldId id="458"/>
            <p14:sldId id="462"/>
          </p14:sldIdLst>
        </p14:section>
        <p14:section name="Quincey" id="{822134F5-B86C-4261-91A8-ADA5280CD498}">
          <p14:sldIdLst>
            <p14:sldId id="477"/>
            <p14:sldId id="478"/>
            <p14:sldId id="479"/>
            <p14:sldId id="480"/>
            <p14:sldId id="481"/>
            <p14:sldId id="482"/>
            <p14:sldId id="483"/>
            <p14:sldId id="484"/>
            <p14:sldId id="485"/>
            <p14:sldId id="486"/>
            <p14:sldId id="487"/>
            <p14:sldId id="488"/>
            <p14:sldId id="489"/>
            <p14:sldId id="490"/>
            <p14:sldId id="491"/>
            <p14:sldId id="492"/>
            <p14:sldId id="493"/>
            <p14:sldId id="494"/>
            <p14:sldId id="495"/>
            <p14:sldId id="496"/>
            <p14:sldId id="497"/>
            <p14:sldId id="498"/>
            <p14:sldId id="499"/>
            <p14:sldId id="500"/>
          </p14:sldIdLst>
        </p14:section>
        <p14:section name="Andreas" id="{92C66C79-B29E-4A36-8DB7-9782E70BA35C}">
          <p14:sldIdLst>
            <p14:sldId id="463"/>
            <p14:sldId id="465"/>
            <p14:sldId id="464"/>
            <p14:sldId id="466"/>
            <p14:sldId id="467"/>
            <p14:sldId id="468"/>
            <p14:sldId id="469"/>
          </p14:sldIdLst>
        </p14:section>
        <p14:section name="Sean" id="{C01ED842-2035-4DB5-A94B-67793F712B84}">
          <p14:sldIdLst>
            <p14:sldId id="508"/>
            <p14:sldId id="509"/>
            <p14:sldId id="510"/>
            <p14:sldId id="511"/>
            <p14:sldId id="513"/>
            <p14:sldId id="514"/>
            <p14:sldId id="515"/>
            <p14:sldId id="516"/>
            <p14:sldId id="517"/>
            <p14:sldId id="518"/>
            <p14:sldId id="519"/>
            <p14:sldId id="520"/>
            <p14:sldId id="521"/>
            <p14:sldId id="522"/>
          </p14:sldIdLst>
        </p14:section>
        <p14:section name="Brian" id="{235F1091-58D7-45C4-84F8-948E6ECA9E78}">
          <p14:sldIdLst>
            <p14:sldId id="501"/>
            <p14:sldId id="502"/>
            <p14:sldId id="503"/>
          </p14:sldIdLst>
        </p14:section>
      </p14:sectionLst>
    </p:ext>
    <p:ext uri="{EFAFB233-063F-42B5-8137-9DF3F51BA10A}">
      <p15:sldGuideLst xmlns:p15="http://schemas.microsoft.com/office/powerpoint/2012/main">
        <p15:guide id="1" orient="horz" pos="4320">
          <p15:clr>
            <a:srgbClr val="A4A3A4"/>
          </p15:clr>
        </p15:guide>
        <p15:guide id="2" pos="76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ndy Horton" initials="RH"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5EA0"/>
    <a:srgbClr val="008ABD"/>
    <a:srgbClr val="5F8238"/>
    <a:srgbClr val="154F86"/>
    <a:srgbClr val="52585F"/>
    <a:srgbClr val="70BF41"/>
    <a:srgbClr val="175DA1"/>
    <a:srgbClr val="95B1D6"/>
    <a:srgbClr val="77AC3F"/>
    <a:srgbClr val="8601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06" autoAdjust="0"/>
    <p:restoredTop sz="88657" autoAdjust="0"/>
  </p:normalViewPr>
  <p:slideViewPr>
    <p:cSldViewPr>
      <p:cViewPr>
        <p:scale>
          <a:sx n="33" d="100"/>
          <a:sy n="33" d="100"/>
        </p:scale>
        <p:origin x="144" y="496"/>
      </p:cViewPr>
      <p:guideLst>
        <p:guide orient="horz" pos="4320"/>
        <p:guide pos="768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51" d="100"/>
        <a:sy n="51" d="100"/>
      </p:scale>
      <p:origin x="0" y="-4880"/>
    </p:cViewPr>
  </p:sorterViewPr>
  <p:notesViewPr>
    <p:cSldViewPr>
      <p:cViewPr varScale="1">
        <p:scale>
          <a:sx n="89" d="100"/>
          <a:sy n="89" d="100"/>
        </p:scale>
        <p:origin x="2632" y="1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sean\sync\wrk\ace4\miniIOresults\ResultsStruct.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xml.rels><?xml version="1.0" encoding="UTF-8" standalone="yes"?>
<Relationships xmlns="http://schemas.openxmlformats.org/package/2006/relationships"><Relationship Id="rId3" Type="http://schemas.openxmlformats.org/officeDocument/2006/relationships/oleObject" Target="file:///\\Users\sean\sync\wrk\ace4\miniIOresults\ResultsStruc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sean\sync\wrk\ace4\miniIOresults\ResultsStruc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sean\sync\wrk\ace4\miniIOresults\ResultsStruc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sean\sync\wrk\ace4\miniIOresults\ResultsStruc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sean\sync\wrk\ace4\miniIOresults\ResultsStruct.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sean\sync\wrk\ace4\miniIOresults\ResultsStruct.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sean\sync\wrk\ace4\miniIOresults\ResultsStruct.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Onyx!$B$1</c:f>
          <c:strCache>
            <c:ptCount val="1"/>
            <c:pt idx="0">
              <c:v>Broadwell ADIOS POSIX</c:v>
            </c:pt>
          </c:strCache>
        </c:strRef>
      </c:tx>
      <c:overlay val="0"/>
      <c:spPr>
        <a:noFill/>
        <a:ln>
          <a:noFill/>
        </a:ln>
        <a:effectLst/>
      </c:spPr>
      <c:txPr>
        <a:bodyPr rot="0" spcFirstLastPara="1" vertOverflow="ellipsis" vert="horz" wrap="square" anchor="ctr" anchorCtr="1"/>
        <a:lstStyle/>
        <a:p>
          <a:pPr>
            <a:defRPr sz="12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Onyx!$B$2</c:f>
              <c:strCache>
                <c:ptCount val="1"/>
                <c:pt idx="0">
                  <c:v>Unbal./No Compr.</c:v>
                </c:pt>
              </c:strCache>
            </c:strRef>
          </c:tx>
          <c:spPr>
            <a:solidFill>
              <a:srgbClr val="FFB1AC"/>
            </a:solidFill>
            <a:ln>
              <a:noFill/>
            </a:ln>
            <a:effectLst/>
          </c:spPr>
          <c:invertIfNegative val="0"/>
          <c:cat>
            <c:numRef>
              <c:f>Onyx!$C$1:$F$1</c:f>
              <c:numCache>
                <c:formatCode>General</c:formatCode>
                <c:ptCount val="4"/>
                <c:pt idx="0">
                  <c:v>528</c:v>
                </c:pt>
                <c:pt idx="1">
                  <c:v>4048</c:v>
                </c:pt>
                <c:pt idx="2">
                  <c:v>8008</c:v>
                </c:pt>
                <c:pt idx="3">
                  <c:v>21912</c:v>
                </c:pt>
              </c:numCache>
            </c:numRef>
          </c:cat>
          <c:val>
            <c:numRef>
              <c:f>Onyx!$C$2:$F$2</c:f>
              <c:numCache>
                <c:formatCode>0.00</c:formatCode>
                <c:ptCount val="4"/>
                <c:pt idx="0">
                  <c:v>35.818167070199998</c:v>
                </c:pt>
                <c:pt idx="1">
                  <c:v>182.348561596</c:v>
                </c:pt>
                <c:pt idx="2">
                  <c:v>206.61554095299999</c:v>
                </c:pt>
                <c:pt idx="3">
                  <c:v>158.43637030100001</c:v>
                </c:pt>
              </c:numCache>
            </c:numRef>
          </c:val>
          <c:extLst>
            <c:ext xmlns:c16="http://schemas.microsoft.com/office/drawing/2014/chart" uri="{C3380CC4-5D6E-409C-BE32-E72D297353CC}">
              <c16:uniqueId val="{00000000-8F22-47BC-A7BA-91750B0FB4CC}"/>
            </c:ext>
          </c:extLst>
        </c:ser>
        <c:ser>
          <c:idx val="1"/>
          <c:order val="1"/>
          <c:tx>
            <c:strRef>
              <c:f>Onyx!$B$3</c:f>
              <c:strCache>
                <c:ptCount val="1"/>
                <c:pt idx="0">
                  <c:v>Unbal./zlib</c:v>
                </c:pt>
              </c:strCache>
            </c:strRef>
          </c:tx>
          <c:spPr>
            <a:solidFill>
              <a:srgbClr val="ADCEE6"/>
            </a:solidFill>
            <a:ln>
              <a:noFill/>
            </a:ln>
            <a:effectLst/>
          </c:spPr>
          <c:invertIfNegative val="0"/>
          <c:cat>
            <c:numRef>
              <c:f>Onyx!$C$1:$F$1</c:f>
              <c:numCache>
                <c:formatCode>General</c:formatCode>
                <c:ptCount val="4"/>
                <c:pt idx="0">
                  <c:v>528</c:v>
                </c:pt>
                <c:pt idx="1">
                  <c:v>4048</c:v>
                </c:pt>
                <c:pt idx="2">
                  <c:v>8008</c:v>
                </c:pt>
                <c:pt idx="3">
                  <c:v>21912</c:v>
                </c:pt>
              </c:numCache>
            </c:numRef>
          </c:cat>
          <c:val>
            <c:numRef>
              <c:f>Onyx!$C$3:$F$3</c:f>
              <c:numCache>
                <c:formatCode>0.00</c:formatCode>
                <c:ptCount val="4"/>
                <c:pt idx="0">
                  <c:v>9.0191619200399984</c:v>
                </c:pt>
                <c:pt idx="1">
                  <c:v>54.81040005789994</c:v>
                </c:pt>
                <c:pt idx="2">
                  <c:v>80.236845420600005</c:v>
                </c:pt>
                <c:pt idx="3">
                  <c:v>108.78101034399999</c:v>
                </c:pt>
              </c:numCache>
            </c:numRef>
          </c:val>
          <c:extLst>
            <c:ext xmlns:c16="http://schemas.microsoft.com/office/drawing/2014/chart" uri="{C3380CC4-5D6E-409C-BE32-E72D297353CC}">
              <c16:uniqueId val="{00000001-8F22-47BC-A7BA-91750B0FB4CC}"/>
            </c:ext>
          </c:extLst>
        </c:ser>
        <c:ser>
          <c:idx val="2"/>
          <c:order val="2"/>
          <c:tx>
            <c:strRef>
              <c:f>Onyx!$B$4</c:f>
              <c:strCache>
                <c:ptCount val="1"/>
                <c:pt idx="0">
                  <c:v>Unbal./szip</c:v>
                </c:pt>
              </c:strCache>
            </c:strRef>
          </c:tx>
          <c:spPr>
            <a:solidFill>
              <a:srgbClr val="C4EDC2"/>
            </a:solidFill>
            <a:ln>
              <a:noFill/>
            </a:ln>
            <a:effectLst/>
          </c:spPr>
          <c:invertIfNegative val="0"/>
          <c:cat>
            <c:numRef>
              <c:f>Onyx!$C$1:$F$1</c:f>
              <c:numCache>
                <c:formatCode>General</c:formatCode>
                <c:ptCount val="4"/>
                <c:pt idx="0">
                  <c:v>528</c:v>
                </c:pt>
                <c:pt idx="1">
                  <c:v>4048</c:v>
                </c:pt>
                <c:pt idx="2">
                  <c:v>8008</c:v>
                </c:pt>
                <c:pt idx="3">
                  <c:v>21912</c:v>
                </c:pt>
              </c:numCache>
            </c:numRef>
          </c:cat>
          <c:val>
            <c:numRef>
              <c:f>Onyx!$C$4:$F$4</c:f>
              <c:numCache>
                <c:formatCode>0.00</c:formatCode>
                <c:ptCount val="4"/>
                <c:pt idx="0">
                  <c:v>35.876680950100003</c:v>
                </c:pt>
                <c:pt idx="1">
                  <c:v>166.862453851</c:v>
                </c:pt>
                <c:pt idx="2">
                  <c:v>171.03211503</c:v>
                </c:pt>
                <c:pt idx="3">
                  <c:v>153.786732298</c:v>
                </c:pt>
              </c:numCache>
            </c:numRef>
          </c:val>
          <c:extLst>
            <c:ext xmlns:c16="http://schemas.microsoft.com/office/drawing/2014/chart" uri="{C3380CC4-5D6E-409C-BE32-E72D297353CC}">
              <c16:uniqueId val="{00000002-8F22-47BC-A7BA-91750B0FB4CC}"/>
            </c:ext>
          </c:extLst>
        </c:ser>
        <c:ser>
          <c:idx val="3"/>
          <c:order val="3"/>
          <c:tx>
            <c:strRef>
              <c:f>Onyx!$B$5</c:f>
              <c:strCache>
                <c:ptCount val="1"/>
                <c:pt idx="0">
                  <c:v>Unbal./zfp</c:v>
                </c:pt>
              </c:strCache>
            </c:strRef>
          </c:tx>
          <c:spPr>
            <a:solidFill>
              <a:srgbClr val="E2CAE6"/>
            </a:solidFill>
            <a:ln>
              <a:noFill/>
            </a:ln>
            <a:effectLst/>
          </c:spPr>
          <c:invertIfNegative val="0"/>
          <c:cat>
            <c:numRef>
              <c:f>Onyx!$C$1:$F$1</c:f>
              <c:numCache>
                <c:formatCode>General</c:formatCode>
                <c:ptCount val="4"/>
                <c:pt idx="0">
                  <c:v>528</c:v>
                </c:pt>
                <c:pt idx="1">
                  <c:v>4048</c:v>
                </c:pt>
                <c:pt idx="2">
                  <c:v>8008</c:v>
                </c:pt>
                <c:pt idx="3">
                  <c:v>21912</c:v>
                </c:pt>
              </c:numCache>
            </c:numRef>
          </c:cat>
          <c:val>
            <c:numRef>
              <c:f>Onyx!$C$5:$F$5</c:f>
              <c:numCache>
                <c:formatCode>0.00</c:formatCode>
                <c:ptCount val="4"/>
                <c:pt idx="0">
                  <c:v>91.004996593200005</c:v>
                </c:pt>
                <c:pt idx="1">
                  <c:v>201.87206420300001</c:v>
                </c:pt>
                <c:pt idx="2">
                  <c:v>203.78532000000001</c:v>
                </c:pt>
                <c:pt idx="3">
                  <c:v>159.29419066400001</c:v>
                </c:pt>
              </c:numCache>
            </c:numRef>
          </c:val>
          <c:extLst>
            <c:ext xmlns:c16="http://schemas.microsoft.com/office/drawing/2014/chart" uri="{C3380CC4-5D6E-409C-BE32-E72D297353CC}">
              <c16:uniqueId val="{00000003-8F22-47BC-A7BA-91750B0FB4CC}"/>
            </c:ext>
          </c:extLst>
        </c:ser>
        <c:ser>
          <c:idx val="4"/>
          <c:order val="4"/>
          <c:tx>
            <c:strRef>
              <c:f>Onyx!$B$6</c:f>
              <c:strCache>
                <c:ptCount val="1"/>
                <c:pt idx="0">
                  <c:v>Bal./No Compr.</c:v>
                </c:pt>
              </c:strCache>
            </c:strRef>
          </c:tx>
          <c:spPr>
            <a:solidFill>
              <a:srgbClr val="F90000"/>
            </a:solidFill>
            <a:ln>
              <a:noFill/>
            </a:ln>
            <a:effectLst/>
          </c:spPr>
          <c:invertIfNegative val="0"/>
          <c:cat>
            <c:numRef>
              <c:f>Onyx!$C$1:$F$1</c:f>
              <c:numCache>
                <c:formatCode>General</c:formatCode>
                <c:ptCount val="4"/>
                <c:pt idx="0">
                  <c:v>528</c:v>
                </c:pt>
                <c:pt idx="1">
                  <c:v>4048</c:v>
                </c:pt>
                <c:pt idx="2">
                  <c:v>8008</c:v>
                </c:pt>
                <c:pt idx="3">
                  <c:v>21912</c:v>
                </c:pt>
              </c:numCache>
            </c:numRef>
          </c:cat>
          <c:val>
            <c:numRef>
              <c:f>Onyx!$C$6:$F$6</c:f>
              <c:numCache>
                <c:formatCode>0.00</c:formatCode>
                <c:ptCount val="4"/>
                <c:pt idx="0">
                  <c:v>21.1283668433</c:v>
                </c:pt>
                <c:pt idx="1">
                  <c:v>164.87869290099999</c:v>
                </c:pt>
                <c:pt idx="2">
                  <c:v>203.60935372099991</c:v>
                </c:pt>
                <c:pt idx="3">
                  <c:v>131.01945718600001</c:v>
                </c:pt>
              </c:numCache>
            </c:numRef>
          </c:val>
          <c:extLst>
            <c:ext xmlns:c16="http://schemas.microsoft.com/office/drawing/2014/chart" uri="{C3380CC4-5D6E-409C-BE32-E72D297353CC}">
              <c16:uniqueId val="{00000004-8F22-47BC-A7BA-91750B0FB4CC}"/>
            </c:ext>
          </c:extLst>
        </c:ser>
        <c:ser>
          <c:idx val="5"/>
          <c:order val="5"/>
          <c:tx>
            <c:strRef>
              <c:f>Onyx!$B$7</c:f>
              <c:strCache>
                <c:ptCount val="1"/>
                <c:pt idx="0">
                  <c:v>Bal./zlib</c:v>
                </c:pt>
              </c:strCache>
            </c:strRef>
          </c:tx>
          <c:spPr>
            <a:solidFill>
              <a:srgbClr val="077FBD"/>
            </a:solidFill>
            <a:ln>
              <a:noFill/>
            </a:ln>
            <a:effectLst/>
          </c:spPr>
          <c:invertIfNegative val="0"/>
          <c:cat>
            <c:numRef>
              <c:f>Onyx!$C$1:$F$1</c:f>
              <c:numCache>
                <c:formatCode>General</c:formatCode>
                <c:ptCount val="4"/>
                <c:pt idx="0">
                  <c:v>528</c:v>
                </c:pt>
                <c:pt idx="1">
                  <c:v>4048</c:v>
                </c:pt>
                <c:pt idx="2">
                  <c:v>8008</c:v>
                </c:pt>
                <c:pt idx="3">
                  <c:v>21912</c:v>
                </c:pt>
              </c:numCache>
            </c:numRef>
          </c:cat>
          <c:val>
            <c:numRef>
              <c:f>Onyx!$C$7:$F$7</c:f>
              <c:numCache>
                <c:formatCode>0.00</c:formatCode>
                <c:ptCount val="4"/>
                <c:pt idx="0">
                  <c:v>4.1630501330399952</c:v>
                </c:pt>
                <c:pt idx="1">
                  <c:v>40.478384110199997</c:v>
                </c:pt>
                <c:pt idx="2">
                  <c:v>71.187282557499842</c:v>
                </c:pt>
              </c:numCache>
            </c:numRef>
          </c:val>
          <c:extLst>
            <c:ext xmlns:c16="http://schemas.microsoft.com/office/drawing/2014/chart" uri="{C3380CC4-5D6E-409C-BE32-E72D297353CC}">
              <c16:uniqueId val="{00000005-8F22-47BC-A7BA-91750B0FB4CC}"/>
            </c:ext>
          </c:extLst>
        </c:ser>
        <c:ser>
          <c:idx val="6"/>
          <c:order val="6"/>
          <c:tx>
            <c:strRef>
              <c:f>Onyx!$B$8</c:f>
              <c:strCache>
                <c:ptCount val="1"/>
                <c:pt idx="0">
                  <c:v>Bal./szip</c:v>
                </c:pt>
              </c:strCache>
            </c:strRef>
          </c:tx>
          <c:spPr>
            <a:solidFill>
              <a:srgbClr val="00B338"/>
            </a:solidFill>
            <a:ln>
              <a:noFill/>
            </a:ln>
            <a:effectLst/>
          </c:spPr>
          <c:invertIfNegative val="0"/>
          <c:cat>
            <c:numRef>
              <c:f>Onyx!$C$1:$F$1</c:f>
              <c:numCache>
                <c:formatCode>General</c:formatCode>
                <c:ptCount val="4"/>
                <c:pt idx="0">
                  <c:v>528</c:v>
                </c:pt>
                <c:pt idx="1">
                  <c:v>4048</c:v>
                </c:pt>
                <c:pt idx="2">
                  <c:v>8008</c:v>
                </c:pt>
                <c:pt idx="3">
                  <c:v>21912</c:v>
                </c:pt>
              </c:numCache>
            </c:numRef>
          </c:cat>
          <c:val>
            <c:numRef>
              <c:f>Onyx!$C$8:$F$8</c:f>
              <c:numCache>
                <c:formatCode>0.00</c:formatCode>
                <c:ptCount val="4"/>
                <c:pt idx="0">
                  <c:v>17.338752669800009</c:v>
                </c:pt>
                <c:pt idx="1">
                  <c:v>150.83639800200001</c:v>
                </c:pt>
                <c:pt idx="2">
                  <c:v>164.612136773</c:v>
                </c:pt>
              </c:numCache>
            </c:numRef>
          </c:val>
          <c:extLst>
            <c:ext xmlns:c16="http://schemas.microsoft.com/office/drawing/2014/chart" uri="{C3380CC4-5D6E-409C-BE32-E72D297353CC}">
              <c16:uniqueId val="{00000006-8F22-47BC-A7BA-91750B0FB4CC}"/>
            </c:ext>
          </c:extLst>
        </c:ser>
        <c:ser>
          <c:idx val="7"/>
          <c:order val="7"/>
          <c:tx>
            <c:strRef>
              <c:f>Onyx!$B$9</c:f>
              <c:strCache>
                <c:ptCount val="1"/>
                <c:pt idx="0">
                  <c:v>Bal./zfp</c:v>
                </c:pt>
              </c:strCache>
            </c:strRef>
          </c:tx>
          <c:spPr>
            <a:solidFill>
              <a:srgbClr val="A446A8"/>
            </a:solidFill>
            <a:ln>
              <a:noFill/>
            </a:ln>
            <a:effectLst/>
          </c:spPr>
          <c:invertIfNegative val="0"/>
          <c:cat>
            <c:numRef>
              <c:f>Onyx!$C$1:$F$1</c:f>
              <c:numCache>
                <c:formatCode>General</c:formatCode>
                <c:ptCount val="4"/>
                <c:pt idx="0">
                  <c:v>528</c:v>
                </c:pt>
                <c:pt idx="1">
                  <c:v>4048</c:v>
                </c:pt>
                <c:pt idx="2">
                  <c:v>8008</c:v>
                </c:pt>
                <c:pt idx="3">
                  <c:v>21912</c:v>
                </c:pt>
              </c:numCache>
            </c:numRef>
          </c:cat>
          <c:val>
            <c:numRef>
              <c:f>Onyx!$C$9:$F$9</c:f>
              <c:numCache>
                <c:formatCode>0.00</c:formatCode>
                <c:ptCount val="4"/>
                <c:pt idx="0">
                  <c:v>31.118321033699999</c:v>
                </c:pt>
                <c:pt idx="1">
                  <c:v>183.844935787</c:v>
                </c:pt>
                <c:pt idx="2">
                  <c:v>187.399242372</c:v>
                </c:pt>
                <c:pt idx="3">
                  <c:v>138.39083447900001</c:v>
                </c:pt>
              </c:numCache>
            </c:numRef>
          </c:val>
          <c:extLst>
            <c:ext xmlns:c16="http://schemas.microsoft.com/office/drawing/2014/chart" uri="{C3380CC4-5D6E-409C-BE32-E72D297353CC}">
              <c16:uniqueId val="{00000007-8F22-47BC-A7BA-91750B0FB4CC}"/>
            </c:ext>
          </c:extLst>
        </c:ser>
        <c:dLbls>
          <c:showLegendKey val="0"/>
          <c:showVal val="0"/>
          <c:showCatName val="0"/>
          <c:showSerName val="0"/>
          <c:showPercent val="0"/>
          <c:showBubbleSize val="0"/>
        </c:dLbls>
        <c:gapWidth val="219"/>
        <c:overlap val="-27"/>
        <c:axId val="-715108400"/>
        <c:axId val="-715105344"/>
      </c:barChart>
      <c:catAx>
        <c:axId val="-715108400"/>
        <c:scaling>
          <c:orientation val="minMax"/>
        </c:scaling>
        <c:delete val="0"/>
        <c:axPos val="b"/>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dirty="0"/>
                  <a:t>Cores</a:t>
                </a:r>
              </a:p>
            </c:rich>
          </c:tx>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15105344"/>
        <c:crosses val="autoZero"/>
        <c:auto val="1"/>
        <c:lblAlgn val="ctr"/>
        <c:lblOffset val="100"/>
        <c:noMultiLvlLbl val="0"/>
      </c:catAx>
      <c:valAx>
        <c:axId val="-715105344"/>
        <c:scaling>
          <c:orientation val="minMax"/>
          <c:max val="21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dirty="0"/>
                  <a:t>Throughput</a:t>
                </a:r>
                <a:r>
                  <a:rPr lang="en-US" baseline="0" dirty="0"/>
                  <a:t> (GB/s)</a:t>
                </a:r>
                <a:endParaRPr lang="en-US" dirty="0"/>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15108400"/>
        <c:crosses val="autoZero"/>
        <c:crossBetween val="between"/>
      </c:valAx>
      <c:spPr>
        <a:noFill/>
        <a:ln>
          <a:noFill/>
        </a:ln>
        <a:effectLst/>
      </c:spPr>
    </c:plotArea>
    <c:legend>
      <c:legendPos val="l"/>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05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400"/>
            </a:pPr>
            <a:r>
              <a:rPr lang="en-US" sz="1400" dirty="0"/>
              <a:t>Cartiso</a:t>
            </a:r>
            <a:r>
              <a:rPr lang="en-US" sz="1400" baseline="0" dirty="0"/>
              <a:t> Isosurface Output</a:t>
            </a:r>
            <a:endParaRPr lang="en-US" sz="1400" dirty="0"/>
          </a:p>
        </c:rich>
      </c:tx>
      <c:layout>
        <c:manualLayout>
          <c:xMode val="edge"/>
          <c:yMode val="edge"/>
          <c:x val="0.261803292789341"/>
          <c:y val="3.5717972017922E-3"/>
        </c:manualLayout>
      </c:layout>
      <c:overlay val="0"/>
    </c:title>
    <c:autoTitleDeleted val="0"/>
    <c:plotArea>
      <c:layout/>
      <c:barChart>
        <c:barDir val="col"/>
        <c:grouping val="clustered"/>
        <c:varyColors val="0"/>
        <c:ser>
          <c:idx val="0"/>
          <c:order val="0"/>
          <c:tx>
            <c:strRef>
              <c:f>Sheet1!$B$1</c:f>
              <c:strCache>
                <c:ptCount val="1"/>
                <c:pt idx="0">
                  <c:v>Default</c:v>
                </c:pt>
              </c:strCache>
            </c:strRef>
          </c:tx>
          <c:invertIfNegative val="0"/>
          <c:cat>
            <c:strRef>
              <c:f>Sheet1!$A$2:$A$3</c:f>
              <c:strCache>
                <c:ptCount val="2"/>
                <c:pt idx="0">
                  <c:v>64 cores</c:v>
                </c:pt>
                <c:pt idx="1">
                  <c:v>512 cores</c:v>
                </c:pt>
              </c:strCache>
            </c:strRef>
          </c:cat>
          <c:val>
            <c:numRef>
              <c:f>Sheet1!$B$2:$B$3</c:f>
              <c:numCache>
                <c:formatCode>General</c:formatCode>
                <c:ptCount val="2"/>
                <c:pt idx="0">
                  <c:v>10.56</c:v>
                </c:pt>
                <c:pt idx="1">
                  <c:v>71.38</c:v>
                </c:pt>
              </c:numCache>
            </c:numRef>
          </c:val>
          <c:extLst>
            <c:ext xmlns:c16="http://schemas.microsoft.com/office/drawing/2014/chart" uri="{C3380CC4-5D6E-409C-BE32-E72D297353CC}">
              <c16:uniqueId val="{00000000-26F5-4F89-9480-4F0CD17D3F3A}"/>
            </c:ext>
          </c:extLst>
        </c:ser>
        <c:ser>
          <c:idx val="1"/>
          <c:order val="1"/>
          <c:tx>
            <c:strRef>
              <c:f>Sheet1!$C$1</c:f>
              <c:strCache>
                <c:ptCount val="1"/>
                <c:pt idx="0">
                  <c:v>Tuned 1 hour</c:v>
                </c:pt>
              </c:strCache>
            </c:strRef>
          </c:tx>
          <c:invertIfNegative val="0"/>
          <c:cat>
            <c:strRef>
              <c:f>Sheet1!$A$2:$A$3</c:f>
              <c:strCache>
                <c:ptCount val="2"/>
                <c:pt idx="0">
                  <c:v>64 cores</c:v>
                </c:pt>
                <c:pt idx="1">
                  <c:v>512 cores</c:v>
                </c:pt>
              </c:strCache>
            </c:strRef>
          </c:cat>
          <c:val>
            <c:numRef>
              <c:f>Sheet1!$C$2:$C$3</c:f>
              <c:numCache>
                <c:formatCode>General</c:formatCode>
                <c:ptCount val="2"/>
                <c:pt idx="0">
                  <c:v>7.51</c:v>
                </c:pt>
                <c:pt idx="1">
                  <c:v>19</c:v>
                </c:pt>
              </c:numCache>
            </c:numRef>
          </c:val>
          <c:extLst>
            <c:ext xmlns:c16="http://schemas.microsoft.com/office/drawing/2014/chart" uri="{C3380CC4-5D6E-409C-BE32-E72D297353CC}">
              <c16:uniqueId val="{00000001-26F5-4F89-9480-4F0CD17D3F3A}"/>
            </c:ext>
          </c:extLst>
        </c:ser>
        <c:ser>
          <c:idx val="2"/>
          <c:order val="2"/>
          <c:tx>
            <c:strRef>
              <c:f>Sheet1!$D$1</c:f>
              <c:strCache>
                <c:ptCount val="1"/>
                <c:pt idx="0">
                  <c:v>Tuned 3 hours</c:v>
                </c:pt>
              </c:strCache>
            </c:strRef>
          </c:tx>
          <c:invertIfNegative val="0"/>
          <c:cat>
            <c:strRef>
              <c:f>Sheet1!$A$2:$A$3</c:f>
              <c:strCache>
                <c:ptCount val="2"/>
                <c:pt idx="0">
                  <c:v>64 cores</c:v>
                </c:pt>
                <c:pt idx="1">
                  <c:v>512 cores</c:v>
                </c:pt>
              </c:strCache>
            </c:strRef>
          </c:cat>
          <c:val>
            <c:numRef>
              <c:f>Sheet1!$D$2:$D$3</c:f>
              <c:numCache>
                <c:formatCode>General</c:formatCode>
                <c:ptCount val="2"/>
                <c:pt idx="0">
                  <c:v>5.8199999999999976</c:v>
                </c:pt>
                <c:pt idx="1">
                  <c:v>16.61</c:v>
                </c:pt>
              </c:numCache>
            </c:numRef>
          </c:val>
          <c:extLst>
            <c:ext xmlns:c16="http://schemas.microsoft.com/office/drawing/2014/chart" uri="{C3380CC4-5D6E-409C-BE32-E72D297353CC}">
              <c16:uniqueId val="{00000002-26F5-4F89-9480-4F0CD17D3F3A}"/>
            </c:ext>
          </c:extLst>
        </c:ser>
        <c:dLbls>
          <c:showLegendKey val="0"/>
          <c:showVal val="0"/>
          <c:showCatName val="0"/>
          <c:showSerName val="0"/>
          <c:showPercent val="0"/>
          <c:showBubbleSize val="0"/>
        </c:dLbls>
        <c:gapWidth val="150"/>
        <c:axId val="-687714432"/>
        <c:axId val="-687711680"/>
      </c:barChart>
      <c:catAx>
        <c:axId val="-687714432"/>
        <c:scaling>
          <c:orientation val="minMax"/>
        </c:scaling>
        <c:delete val="0"/>
        <c:axPos val="b"/>
        <c:numFmt formatCode="General" sourceLinked="0"/>
        <c:majorTickMark val="out"/>
        <c:minorTickMark val="none"/>
        <c:tickLblPos val="nextTo"/>
        <c:crossAx val="-687711680"/>
        <c:crosses val="autoZero"/>
        <c:auto val="1"/>
        <c:lblAlgn val="ctr"/>
        <c:lblOffset val="100"/>
        <c:noMultiLvlLbl val="0"/>
      </c:catAx>
      <c:valAx>
        <c:axId val="-687711680"/>
        <c:scaling>
          <c:orientation val="minMax"/>
        </c:scaling>
        <c:delete val="0"/>
        <c:axPos val="l"/>
        <c:majorGridlines/>
        <c:title>
          <c:tx>
            <c:rich>
              <a:bodyPr rot="-5400000" vert="horz"/>
              <a:lstStyle/>
              <a:p>
                <a:pPr>
                  <a:defRPr/>
                </a:pPr>
                <a:r>
                  <a:rPr lang="en-US" dirty="0"/>
                  <a:t>Time (s)</a:t>
                </a:r>
              </a:p>
            </c:rich>
          </c:tx>
          <c:overlay val="0"/>
        </c:title>
        <c:numFmt formatCode="General" sourceLinked="1"/>
        <c:majorTickMark val="out"/>
        <c:minorTickMark val="none"/>
        <c:tickLblPos val="nextTo"/>
        <c:crossAx val="-687714432"/>
        <c:crosses val="autoZero"/>
        <c:crossBetween val="between"/>
      </c:valAx>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Onyx!$I$1</c:f>
          <c:strCache>
            <c:ptCount val="1"/>
            <c:pt idx="0">
              <c:v>KNL ADIOS POSIX</c:v>
            </c:pt>
          </c:strCache>
        </c:strRef>
      </c:tx>
      <c:overlay val="0"/>
      <c:spPr>
        <a:noFill/>
        <a:ln>
          <a:noFill/>
        </a:ln>
        <a:effectLst/>
      </c:spPr>
      <c:txPr>
        <a:bodyPr rot="0" spcFirstLastPara="1" vertOverflow="ellipsis" vert="horz" wrap="square" anchor="ctr" anchorCtr="1"/>
        <a:lstStyle/>
        <a:p>
          <a:pPr>
            <a:defRPr sz="12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Onyx!$B$2</c:f>
              <c:strCache>
                <c:ptCount val="1"/>
                <c:pt idx="0">
                  <c:v>Unbal./No Compr.</c:v>
                </c:pt>
              </c:strCache>
            </c:strRef>
          </c:tx>
          <c:spPr>
            <a:solidFill>
              <a:srgbClr val="FFB1AC"/>
            </a:solidFill>
            <a:ln>
              <a:noFill/>
            </a:ln>
            <a:effectLst/>
          </c:spPr>
          <c:invertIfNegative val="0"/>
          <c:cat>
            <c:numRef>
              <c:f>Onyx!$J$1:$L$1</c:f>
              <c:numCache>
                <c:formatCode>General</c:formatCode>
                <c:ptCount val="3"/>
                <c:pt idx="0">
                  <c:v>512</c:v>
                </c:pt>
                <c:pt idx="1">
                  <c:v>4096</c:v>
                </c:pt>
                <c:pt idx="2">
                  <c:v>8192</c:v>
                </c:pt>
              </c:numCache>
            </c:numRef>
          </c:cat>
          <c:val>
            <c:numRef>
              <c:f>Onyx!$J$2:$L$2</c:f>
              <c:numCache>
                <c:formatCode>0.00</c:formatCode>
                <c:ptCount val="3"/>
                <c:pt idx="0">
                  <c:v>19.009446016999981</c:v>
                </c:pt>
                <c:pt idx="1">
                  <c:v>122.095549733</c:v>
                </c:pt>
                <c:pt idx="2">
                  <c:v>152.933195184</c:v>
                </c:pt>
              </c:numCache>
            </c:numRef>
          </c:val>
          <c:extLst>
            <c:ext xmlns:c16="http://schemas.microsoft.com/office/drawing/2014/chart" uri="{C3380CC4-5D6E-409C-BE32-E72D297353CC}">
              <c16:uniqueId val="{00000000-2E20-478F-AF77-867B0D28B245}"/>
            </c:ext>
          </c:extLst>
        </c:ser>
        <c:ser>
          <c:idx val="1"/>
          <c:order val="1"/>
          <c:tx>
            <c:strRef>
              <c:f>Onyx!$B$3</c:f>
              <c:strCache>
                <c:ptCount val="1"/>
                <c:pt idx="0">
                  <c:v>Unbal./zlib</c:v>
                </c:pt>
              </c:strCache>
            </c:strRef>
          </c:tx>
          <c:spPr>
            <a:solidFill>
              <a:srgbClr val="ADCEE6"/>
            </a:solidFill>
            <a:ln>
              <a:noFill/>
            </a:ln>
            <a:effectLst/>
          </c:spPr>
          <c:invertIfNegative val="0"/>
          <c:cat>
            <c:numRef>
              <c:f>Onyx!$J$1:$L$1</c:f>
              <c:numCache>
                <c:formatCode>General</c:formatCode>
                <c:ptCount val="3"/>
                <c:pt idx="0">
                  <c:v>512</c:v>
                </c:pt>
                <c:pt idx="1">
                  <c:v>4096</c:v>
                </c:pt>
                <c:pt idx="2">
                  <c:v>8192</c:v>
                </c:pt>
              </c:numCache>
            </c:numRef>
          </c:cat>
          <c:val>
            <c:numRef>
              <c:f>Onyx!$J$3:$L$3</c:f>
              <c:numCache>
                <c:formatCode>0.00</c:formatCode>
                <c:ptCount val="3"/>
                <c:pt idx="0">
                  <c:v>2.7205220006199999</c:v>
                </c:pt>
                <c:pt idx="1">
                  <c:v>19.218161401500009</c:v>
                </c:pt>
                <c:pt idx="2">
                  <c:v>21.327877600299999</c:v>
                </c:pt>
              </c:numCache>
            </c:numRef>
          </c:val>
          <c:extLst>
            <c:ext xmlns:c16="http://schemas.microsoft.com/office/drawing/2014/chart" uri="{C3380CC4-5D6E-409C-BE32-E72D297353CC}">
              <c16:uniqueId val="{00000001-2E20-478F-AF77-867B0D28B245}"/>
            </c:ext>
          </c:extLst>
        </c:ser>
        <c:ser>
          <c:idx val="2"/>
          <c:order val="2"/>
          <c:tx>
            <c:strRef>
              <c:f>Onyx!$B$4</c:f>
              <c:strCache>
                <c:ptCount val="1"/>
                <c:pt idx="0">
                  <c:v>Unbal./szip</c:v>
                </c:pt>
              </c:strCache>
            </c:strRef>
          </c:tx>
          <c:spPr>
            <a:solidFill>
              <a:srgbClr val="C4EDC2"/>
            </a:solidFill>
            <a:ln>
              <a:noFill/>
            </a:ln>
            <a:effectLst/>
          </c:spPr>
          <c:invertIfNegative val="0"/>
          <c:cat>
            <c:numRef>
              <c:f>Onyx!$J$1:$L$1</c:f>
              <c:numCache>
                <c:formatCode>General</c:formatCode>
                <c:ptCount val="3"/>
                <c:pt idx="0">
                  <c:v>512</c:v>
                </c:pt>
                <c:pt idx="1">
                  <c:v>4096</c:v>
                </c:pt>
                <c:pt idx="2">
                  <c:v>8192</c:v>
                </c:pt>
              </c:numCache>
            </c:numRef>
          </c:cat>
          <c:val>
            <c:numRef>
              <c:f>Onyx!$J$4:$L$4</c:f>
              <c:numCache>
                <c:formatCode>0.00</c:formatCode>
                <c:ptCount val="3"/>
                <c:pt idx="0">
                  <c:v>12.5651037451</c:v>
                </c:pt>
                <c:pt idx="1">
                  <c:v>75.498159822700003</c:v>
                </c:pt>
                <c:pt idx="2">
                  <c:v>107.400260694</c:v>
                </c:pt>
              </c:numCache>
            </c:numRef>
          </c:val>
          <c:extLst>
            <c:ext xmlns:c16="http://schemas.microsoft.com/office/drawing/2014/chart" uri="{C3380CC4-5D6E-409C-BE32-E72D297353CC}">
              <c16:uniqueId val="{00000002-2E20-478F-AF77-867B0D28B245}"/>
            </c:ext>
          </c:extLst>
        </c:ser>
        <c:ser>
          <c:idx val="3"/>
          <c:order val="3"/>
          <c:tx>
            <c:strRef>
              <c:f>Onyx!$B$5</c:f>
              <c:strCache>
                <c:ptCount val="1"/>
                <c:pt idx="0">
                  <c:v>Unbal./zfp</c:v>
                </c:pt>
              </c:strCache>
            </c:strRef>
          </c:tx>
          <c:spPr>
            <a:solidFill>
              <a:srgbClr val="E2CAE6"/>
            </a:solidFill>
            <a:ln>
              <a:noFill/>
            </a:ln>
            <a:effectLst/>
          </c:spPr>
          <c:invertIfNegative val="0"/>
          <c:cat>
            <c:numRef>
              <c:f>Onyx!$J$1:$L$1</c:f>
              <c:numCache>
                <c:formatCode>General</c:formatCode>
                <c:ptCount val="3"/>
                <c:pt idx="0">
                  <c:v>512</c:v>
                </c:pt>
                <c:pt idx="1">
                  <c:v>4096</c:v>
                </c:pt>
                <c:pt idx="2">
                  <c:v>8192</c:v>
                </c:pt>
              </c:numCache>
            </c:numRef>
          </c:cat>
          <c:val>
            <c:numRef>
              <c:f>Onyx!$J$5:$L$5</c:f>
              <c:numCache>
                <c:formatCode>0.00</c:formatCode>
                <c:ptCount val="3"/>
                <c:pt idx="0">
                  <c:v>21.96870325929995</c:v>
                </c:pt>
                <c:pt idx="1">
                  <c:v>105.57895223</c:v>
                </c:pt>
                <c:pt idx="2">
                  <c:v>129.515938183</c:v>
                </c:pt>
              </c:numCache>
            </c:numRef>
          </c:val>
          <c:extLst>
            <c:ext xmlns:c16="http://schemas.microsoft.com/office/drawing/2014/chart" uri="{C3380CC4-5D6E-409C-BE32-E72D297353CC}">
              <c16:uniqueId val="{00000003-2E20-478F-AF77-867B0D28B245}"/>
            </c:ext>
          </c:extLst>
        </c:ser>
        <c:ser>
          <c:idx val="4"/>
          <c:order val="4"/>
          <c:tx>
            <c:strRef>
              <c:f>Onyx!$B$6</c:f>
              <c:strCache>
                <c:ptCount val="1"/>
                <c:pt idx="0">
                  <c:v>Bal./No Compr.</c:v>
                </c:pt>
              </c:strCache>
            </c:strRef>
          </c:tx>
          <c:spPr>
            <a:solidFill>
              <a:srgbClr val="F90000"/>
            </a:solidFill>
            <a:ln>
              <a:noFill/>
            </a:ln>
            <a:effectLst/>
          </c:spPr>
          <c:invertIfNegative val="0"/>
          <c:cat>
            <c:numRef>
              <c:f>Onyx!$J$1:$L$1</c:f>
              <c:numCache>
                <c:formatCode>General</c:formatCode>
                <c:ptCount val="3"/>
                <c:pt idx="0">
                  <c:v>512</c:v>
                </c:pt>
                <c:pt idx="1">
                  <c:v>4096</c:v>
                </c:pt>
                <c:pt idx="2">
                  <c:v>8192</c:v>
                </c:pt>
              </c:numCache>
            </c:numRef>
          </c:cat>
          <c:val>
            <c:numRef>
              <c:f>Onyx!$J$6:$L$6</c:f>
              <c:numCache>
                <c:formatCode>0.00</c:formatCode>
                <c:ptCount val="3"/>
                <c:pt idx="0">
                  <c:v>15.257253828</c:v>
                </c:pt>
                <c:pt idx="1">
                  <c:v>104.681254736</c:v>
                </c:pt>
                <c:pt idx="2">
                  <c:v>148.367836772</c:v>
                </c:pt>
              </c:numCache>
            </c:numRef>
          </c:val>
          <c:extLst>
            <c:ext xmlns:c16="http://schemas.microsoft.com/office/drawing/2014/chart" uri="{C3380CC4-5D6E-409C-BE32-E72D297353CC}">
              <c16:uniqueId val="{00000004-2E20-478F-AF77-867B0D28B245}"/>
            </c:ext>
          </c:extLst>
        </c:ser>
        <c:ser>
          <c:idx val="5"/>
          <c:order val="5"/>
          <c:tx>
            <c:strRef>
              <c:f>Onyx!$B$7</c:f>
              <c:strCache>
                <c:ptCount val="1"/>
                <c:pt idx="0">
                  <c:v>Bal./zlib</c:v>
                </c:pt>
              </c:strCache>
            </c:strRef>
          </c:tx>
          <c:spPr>
            <a:solidFill>
              <a:srgbClr val="077FBD"/>
            </a:solidFill>
            <a:ln>
              <a:noFill/>
            </a:ln>
            <a:effectLst/>
          </c:spPr>
          <c:invertIfNegative val="0"/>
          <c:cat>
            <c:numRef>
              <c:f>Onyx!$J$1:$L$1</c:f>
              <c:numCache>
                <c:formatCode>General</c:formatCode>
                <c:ptCount val="3"/>
                <c:pt idx="0">
                  <c:v>512</c:v>
                </c:pt>
                <c:pt idx="1">
                  <c:v>4096</c:v>
                </c:pt>
                <c:pt idx="2">
                  <c:v>8192</c:v>
                </c:pt>
              </c:numCache>
            </c:numRef>
          </c:cat>
          <c:val>
            <c:numRef>
              <c:f>Onyx!$J$7:$L$7</c:f>
              <c:numCache>
                <c:formatCode>0.00</c:formatCode>
                <c:ptCount val="3"/>
                <c:pt idx="0">
                  <c:v>2.4470138404799999</c:v>
                </c:pt>
                <c:pt idx="1">
                  <c:v>13.790372433</c:v>
                </c:pt>
                <c:pt idx="2">
                  <c:v>23.410541562900001</c:v>
                </c:pt>
              </c:numCache>
            </c:numRef>
          </c:val>
          <c:extLst>
            <c:ext xmlns:c16="http://schemas.microsoft.com/office/drawing/2014/chart" uri="{C3380CC4-5D6E-409C-BE32-E72D297353CC}">
              <c16:uniqueId val="{00000005-2E20-478F-AF77-867B0D28B245}"/>
            </c:ext>
          </c:extLst>
        </c:ser>
        <c:ser>
          <c:idx val="6"/>
          <c:order val="6"/>
          <c:tx>
            <c:strRef>
              <c:f>Onyx!$B$8</c:f>
              <c:strCache>
                <c:ptCount val="1"/>
                <c:pt idx="0">
                  <c:v>Bal./szip</c:v>
                </c:pt>
              </c:strCache>
            </c:strRef>
          </c:tx>
          <c:spPr>
            <a:solidFill>
              <a:srgbClr val="00B338"/>
            </a:solidFill>
            <a:ln>
              <a:noFill/>
            </a:ln>
            <a:effectLst/>
          </c:spPr>
          <c:invertIfNegative val="0"/>
          <c:cat>
            <c:numRef>
              <c:f>Onyx!$J$1:$L$1</c:f>
              <c:numCache>
                <c:formatCode>General</c:formatCode>
                <c:ptCount val="3"/>
                <c:pt idx="0">
                  <c:v>512</c:v>
                </c:pt>
                <c:pt idx="1">
                  <c:v>4096</c:v>
                </c:pt>
                <c:pt idx="2">
                  <c:v>8192</c:v>
                </c:pt>
              </c:numCache>
            </c:numRef>
          </c:cat>
          <c:val>
            <c:numRef>
              <c:f>Onyx!$J$8:$L$8</c:f>
              <c:numCache>
                <c:formatCode>0.00</c:formatCode>
                <c:ptCount val="3"/>
                <c:pt idx="0">
                  <c:v>11.301437802600001</c:v>
                </c:pt>
                <c:pt idx="1">
                  <c:v>61.150049124699997</c:v>
                </c:pt>
                <c:pt idx="2">
                  <c:v>102.180271123</c:v>
                </c:pt>
              </c:numCache>
            </c:numRef>
          </c:val>
          <c:extLst>
            <c:ext xmlns:c16="http://schemas.microsoft.com/office/drawing/2014/chart" uri="{C3380CC4-5D6E-409C-BE32-E72D297353CC}">
              <c16:uniqueId val="{00000006-2E20-478F-AF77-867B0D28B245}"/>
            </c:ext>
          </c:extLst>
        </c:ser>
        <c:ser>
          <c:idx val="7"/>
          <c:order val="7"/>
          <c:tx>
            <c:strRef>
              <c:f>Onyx!$B$9</c:f>
              <c:strCache>
                <c:ptCount val="1"/>
                <c:pt idx="0">
                  <c:v>Bal./zfp</c:v>
                </c:pt>
              </c:strCache>
            </c:strRef>
          </c:tx>
          <c:spPr>
            <a:solidFill>
              <a:srgbClr val="A446A8"/>
            </a:solidFill>
            <a:ln>
              <a:noFill/>
            </a:ln>
            <a:effectLst/>
          </c:spPr>
          <c:invertIfNegative val="0"/>
          <c:cat>
            <c:numRef>
              <c:f>Onyx!$J$1:$L$1</c:f>
              <c:numCache>
                <c:formatCode>General</c:formatCode>
                <c:ptCount val="3"/>
                <c:pt idx="0">
                  <c:v>512</c:v>
                </c:pt>
                <c:pt idx="1">
                  <c:v>4096</c:v>
                </c:pt>
                <c:pt idx="2">
                  <c:v>8192</c:v>
                </c:pt>
              </c:numCache>
            </c:numRef>
          </c:cat>
          <c:val>
            <c:numRef>
              <c:f>Onyx!$J$9:$L$9</c:f>
              <c:numCache>
                <c:formatCode>0.00</c:formatCode>
                <c:ptCount val="3"/>
                <c:pt idx="0">
                  <c:v>13.4567536718</c:v>
                </c:pt>
                <c:pt idx="1">
                  <c:v>80.449565150699982</c:v>
                </c:pt>
                <c:pt idx="2">
                  <c:v>151.679681816</c:v>
                </c:pt>
              </c:numCache>
            </c:numRef>
          </c:val>
          <c:extLst>
            <c:ext xmlns:c16="http://schemas.microsoft.com/office/drawing/2014/chart" uri="{C3380CC4-5D6E-409C-BE32-E72D297353CC}">
              <c16:uniqueId val="{00000007-2E20-478F-AF77-867B0D28B245}"/>
            </c:ext>
          </c:extLst>
        </c:ser>
        <c:dLbls>
          <c:showLegendKey val="0"/>
          <c:showVal val="0"/>
          <c:showCatName val="0"/>
          <c:showSerName val="0"/>
          <c:showPercent val="0"/>
          <c:showBubbleSize val="0"/>
        </c:dLbls>
        <c:gapWidth val="219"/>
        <c:overlap val="-27"/>
        <c:axId val="-716863728"/>
        <c:axId val="-716979680"/>
      </c:barChart>
      <c:catAx>
        <c:axId val="-716863728"/>
        <c:scaling>
          <c:orientation val="minMax"/>
        </c:scaling>
        <c:delete val="0"/>
        <c:axPos val="b"/>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dirty="0"/>
                  <a:t>Cores</a:t>
                </a:r>
              </a:p>
            </c:rich>
          </c:tx>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16979680"/>
        <c:crosses val="autoZero"/>
        <c:auto val="1"/>
        <c:lblAlgn val="ctr"/>
        <c:lblOffset val="100"/>
        <c:noMultiLvlLbl val="0"/>
      </c:catAx>
      <c:valAx>
        <c:axId val="-716979680"/>
        <c:scaling>
          <c:orientation val="minMax"/>
          <c:max val="16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dirty="0"/>
                  <a:t>Throughput</a:t>
                </a:r>
                <a:r>
                  <a:rPr lang="en-US" baseline="0" dirty="0"/>
                  <a:t> (GB/s)</a:t>
                </a:r>
                <a:endParaRPr lang="en-US" dirty="0"/>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1686372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05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Onyx!$B$1</c:f>
          <c:strCache>
            <c:ptCount val="1"/>
            <c:pt idx="0">
              <c:v>Broadwell ADIOS POSIX</c:v>
            </c:pt>
          </c:strCache>
        </c:strRef>
      </c:tx>
      <c:overlay val="0"/>
      <c:spPr>
        <a:noFill/>
        <a:ln>
          <a:noFill/>
        </a:ln>
        <a:effectLst/>
      </c:spPr>
      <c:txPr>
        <a:bodyPr rot="0" spcFirstLastPara="1" vertOverflow="ellipsis" vert="horz" wrap="square" anchor="ctr" anchorCtr="1"/>
        <a:lstStyle/>
        <a:p>
          <a:pPr>
            <a:defRPr sz="12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Onyx!$B$2</c:f>
              <c:strCache>
                <c:ptCount val="1"/>
                <c:pt idx="0">
                  <c:v>Unbal./No Compr.</c:v>
                </c:pt>
              </c:strCache>
            </c:strRef>
          </c:tx>
          <c:spPr>
            <a:solidFill>
              <a:srgbClr val="FFB1AC"/>
            </a:solidFill>
            <a:ln>
              <a:noFill/>
            </a:ln>
            <a:effectLst/>
          </c:spPr>
          <c:invertIfNegative val="0"/>
          <c:cat>
            <c:numRef>
              <c:f>Onyx!$C$1:$F$1</c:f>
              <c:numCache>
                <c:formatCode>General</c:formatCode>
                <c:ptCount val="4"/>
                <c:pt idx="0">
                  <c:v>528</c:v>
                </c:pt>
                <c:pt idx="1">
                  <c:v>4048</c:v>
                </c:pt>
                <c:pt idx="2">
                  <c:v>8008</c:v>
                </c:pt>
                <c:pt idx="3">
                  <c:v>21912</c:v>
                </c:pt>
              </c:numCache>
            </c:numRef>
          </c:cat>
          <c:val>
            <c:numRef>
              <c:f>Onyx!$C$2:$F$2</c:f>
              <c:numCache>
                <c:formatCode>0.00</c:formatCode>
                <c:ptCount val="4"/>
                <c:pt idx="0">
                  <c:v>35.818167070199998</c:v>
                </c:pt>
                <c:pt idx="1">
                  <c:v>182.348561596</c:v>
                </c:pt>
                <c:pt idx="2">
                  <c:v>206.61554095299999</c:v>
                </c:pt>
                <c:pt idx="3">
                  <c:v>158.43637030100001</c:v>
                </c:pt>
              </c:numCache>
            </c:numRef>
          </c:val>
          <c:extLst>
            <c:ext xmlns:c16="http://schemas.microsoft.com/office/drawing/2014/chart" uri="{C3380CC4-5D6E-409C-BE32-E72D297353CC}">
              <c16:uniqueId val="{00000000-BC5A-4657-8632-F5439F08E21E}"/>
            </c:ext>
          </c:extLst>
        </c:ser>
        <c:ser>
          <c:idx val="1"/>
          <c:order val="1"/>
          <c:tx>
            <c:strRef>
              <c:f>Onyx!$B$3</c:f>
              <c:strCache>
                <c:ptCount val="1"/>
                <c:pt idx="0">
                  <c:v>Unbal./zlib</c:v>
                </c:pt>
              </c:strCache>
            </c:strRef>
          </c:tx>
          <c:spPr>
            <a:solidFill>
              <a:srgbClr val="ADCEE6"/>
            </a:solidFill>
            <a:ln>
              <a:noFill/>
            </a:ln>
            <a:effectLst/>
          </c:spPr>
          <c:invertIfNegative val="0"/>
          <c:cat>
            <c:numRef>
              <c:f>Onyx!$C$1:$F$1</c:f>
              <c:numCache>
                <c:formatCode>General</c:formatCode>
                <c:ptCount val="4"/>
                <c:pt idx="0">
                  <c:v>528</c:v>
                </c:pt>
                <c:pt idx="1">
                  <c:v>4048</c:v>
                </c:pt>
                <c:pt idx="2">
                  <c:v>8008</c:v>
                </c:pt>
                <c:pt idx="3">
                  <c:v>21912</c:v>
                </c:pt>
              </c:numCache>
            </c:numRef>
          </c:cat>
          <c:val>
            <c:numRef>
              <c:f>Onyx!$C$3:$F$3</c:f>
              <c:numCache>
                <c:formatCode>0.00</c:formatCode>
                <c:ptCount val="4"/>
                <c:pt idx="0">
                  <c:v>9.0191619200399984</c:v>
                </c:pt>
                <c:pt idx="1">
                  <c:v>54.810400057899933</c:v>
                </c:pt>
                <c:pt idx="2">
                  <c:v>80.236845420600005</c:v>
                </c:pt>
                <c:pt idx="3">
                  <c:v>108.78101034399999</c:v>
                </c:pt>
              </c:numCache>
            </c:numRef>
          </c:val>
          <c:extLst>
            <c:ext xmlns:c16="http://schemas.microsoft.com/office/drawing/2014/chart" uri="{C3380CC4-5D6E-409C-BE32-E72D297353CC}">
              <c16:uniqueId val="{00000001-BC5A-4657-8632-F5439F08E21E}"/>
            </c:ext>
          </c:extLst>
        </c:ser>
        <c:ser>
          <c:idx val="2"/>
          <c:order val="2"/>
          <c:tx>
            <c:strRef>
              <c:f>Onyx!$B$4</c:f>
              <c:strCache>
                <c:ptCount val="1"/>
                <c:pt idx="0">
                  <c:v>Unbal./szip</c:v>
                </c:pt>
              </c:strCache>
            </c:strRef>
          </c:tx>
          <c:spPr>
            <a:solidFill>
              <a:srgbClr val="C4EDC2"/>
            </a:solidFill>
            <a:ln>
              <a:noFill/>
            </a:ln>
            <a:effectLst/>
          </c:spPr>
          <c:invertIfNegative val="0"/>
          <c:cat>
            <c:numRef>
              <c:f>Onyx!$C$1:$F$1</c:f>
              <c:numCache>
                <c:formatCode>General</c:formatCode>
                <c:ptCount val="4"/>
                <c:pt idx="0">
                  <c:v>528</c:v>
                </c:pt>
                <c:pt idx="1">
                  <c:v>4048</c:v>
                </c:pt>
                <c:pt idx="2">
                  <c:v>8008</c:v>
                </c:pt>
                <c:pt idx="3">
                  <c:v>21912</c:v>
                </c:pt>
              </c:numCache>
            </c:numRef>
          </c:cat>
          <c:val>
            <c:numRef>
              <c:f>Onyx!$C$4:$F$4</c:f>
              <c:numCache>
                <c:formatCode>0.00</c:formatCode>
                <c:ptCount val="4"/>
                <c:pt idx="0">
                  <c:v>35.876680950100003</c:v>
                </c:pt>
                <c:pt idx="1">
                  <c:v>166.862453851</c:v>
                </c:pt>
                <c:pt idx="2">
                  <c:v>171.03211503</c:v>
                </c:pt>
                <c:pt idx="3">
                  <c:v>153.786732298</c:v>
                </c:pt>
              </c:numCache>
            </c:numRef>
          </c:val>
          <c:extLst>
            <c:ext xmlns:c16="http://schemas.microsoft.com/office/drawing/2014/chart" uri="{C3380CC4-5D6E-409C-BE32-E72D297353CC}">
              <c16:uniqueId val="{00000002-BC5A-4657-8632-F5439F08E21E}"/>
            </c:ext>
          </c:extLst>
        </c:ser>
        <c:ser>
          <c:idx val="3"/>
          <c:order val="3"/>
          <c:tx>
            <c:strRef>
              <c:f>Onyx!$B$5</c:f>
              <c:strCache>
                <c:ptCount val="1"/>
                <c:pt idx="0">
                  <c:v>Unbal./zfp</c:v>
                </c:pt>
              </c:strCache>
            </c:strRef>
          </c:tx>
          <c:spPr>
            <a:solidFill>
              <a:srgbClr val="E2CAE6"/>
            </a:solidFill>
            <a:ln>
              <a:noFill/>
            </a:ln>
            <a:effectLst/>
          </c:spPr>
          <c:invertIfNegative val="0"/>
          <c:cat>
            <c:numRef>
              <c:f>Onyx!$C$1:$F$1</c:f>
              <c:numCache>
                <c:formatCode>General</c:formatCode>
                <c:ptCount val="4"/>
                <c:pt idx="0">
                  <c:v>528</c:v>
                </c:pt>
                <c:pt idx="1">
                  <c:v>4048</c:v>
                </c:pt>
                <c:pt idx="2">
                  <c:v>8008</c:v>
                </c:pt>
                <c:pt idx="3">
                  <c:v>21912</c:v>
                </c:pt>
              </c:numCache>
            </c:numRef>
          </c:cat>
          <c:val>
            <c:numRef>
              <c:f>Onyx!$C$5:$F$5</c:f>
              <c:numCache>
                <c:formatCode>0.00</c:formatCode>
                <c:ptCount val="4"/>
                <c:pt idx="0">
                  <c:v>91.004996593200005</c:v>
                </c:pt>
                <c:pt idx="1">
                  <c:v>201.87206420300001</c:v>
                </c:pt>
                <c:pt idx="2">
                  <c:v>203.78532000000001</c:v>
                </c:pt>
                <c:pt idx="3">
                  <c:v>159.29419066400001</c:v>
                </c:pt>
              </c:numCache>
            </c:numRef>
          </c:val>
          <c:extLst>
            <c:ext xmlns:c16="http://schemas.microsoft.com/office/drawing/2014/chart" uri="{C3380CC4-5D6E-409C-BE32-E72D297353CC}">
              <c16:uniqueId val="{00000003-BC5A-4657-8632-F5439F08E21E}"/>
            </c:ext>
          </c:extLst>
        </c:ser>
        <c:ser>
          <c:idx val="4"/>
          <c:order val="4"/>
          <c:tx>
            <c:strRef>
              <c:f>Onyx!$B$6</c:f>
              <c:strCache>
                <c:ptCount val="1"/>
                <c:pt idx="0">
                  <c:v>Bal./No Compr.</c:v>
                </c:pt>
              </c:strCache>
            </c:strRef>
          </c:tx>
          <c:spPr>
            <a:solidFill>
              <a:srgbClr val="F90000"/>
            </a:solidFill>
            <a:ln>
              <a:noFill/>
            </a:ln>
            <a:effectLst/>
          </c:spPr>
          <c:invertIfNegative val="0"/>
          <c:cat>
            <c:numRef>
              <c:f>Onyx!$C$1:$F$1</c:f>
              <c:numCache>
                <c:formatCode>General</c:formatCode>
                <c:ptCount val="4"/>
                <c:pt idx="0">
                  <c:v>528</c:v>
                </c:pt>
                <c:pt idx="1">
                  <c:v>4048</c:v>
                </c:pt>
                <c:pt idx="2">
                  <c:v>8008</c:v>
                </c:pt>
                <c:pt idx="3">
                  <c:v>21912</c:v>
                </c:pt>
              </c:numCache>
            </c:numRef>
          </c:cat>
          <c:val>
            <c:numRef>
              <c:f>Onyx!$C$6:$F$6</c:f>
              <c:numCache>
                <c:formatCode>0.00</c:formatCode>
                <c:ptCount val="4"/>
                <c:pt idx="0">
                  <c:v>21.1283668433</c:v>
                </c:pt>
                <c:pt idx="1">
                  <c:v>164.87869290099999</c:v>
                </c:pt>
                <c:pt idx="2">
                  <c:v>203.60935372099991</c:v>
                </c:pt>
                <c:pt idx="3">
                  <c:v>131.01945718600001</c:v>
                </c:pt>
              </c:numCache>
            </c:numRef>
          </c:val>
          <c:extLst>
            <c:ext xmlns:c16="http://schemas.microsoft.com/office/drawing/2014/chart" uri="{C3380CC4-5D6E-409C-BE32-E72D297353CC}">
              <c16:uniqueId val="{00000004-BC5A-4657-8632-F5439F08E21E}"/>
            </c:ext>
          </c:extLst>
        </c:ser>
        <c:ser>
          <c:idx val="5"/>
          <c:order val="5"/>
          <c:tx>
            <c:strRef>
              <c:f>Onyx!$B$7</c:f>
              <c:strCache>
                <c:ptCount val="1"/>
                <c:pt idx="0">
                  <c:v>Bal./zlib</c:v>
                </c:pt>
              </c:strCache>
            </c:strRef>
          </c:tx>
          <c:spPr>
            <a:solidFill>
              <a:srgbClr val="077FBD"/>
            </a:solidFill>
            <a:ln>
              <a:noFill/>
            </a:ln>
            <a:effectLst/>
          </c:spPr>
          <c:invertIfNegative val="0"/>
          <c:cat>
            <c:numRef>
              <c:f>Onyx!$C$1:$F$1</c:f>
              <c:numCache>
                <c:formatCode>General</c:formatCode>
                <c:ptCount val="4"/>
                <c:pt idx="0">
                  <c:v>528</c:v>
                </c:pt>
                <c:pt idx="1">
                  <c:v>4048</c:v>
                </c:pt>
                <c:pt idx="2">
                  <c:v>8008</c:v>
                </c:pt>
                <c:pt idx="3">
                  <c:v>21912</c:v>
                </c:pt>
              </c:numCache>
            </c:numRef>
          </c:cat>
          <c:val>
            <c:numRef>
              <c:f>Onyx!$C$7:$F$7</c:f>
              <c:numCache>
                <c:formatCode>0.00</c:formatCode>
                <c:ptCount val="4"/>
                <c:pt idx="0">
                  <c:v>4.1630501330399952</c:v>
                </c:pt>
                <c:pt idx="1">
                  <c:v>40.478384110199997</c:v>
                </c:pt>
                <c:pt idx="2">
                  <c:v>71.187282557499813</c:v>
                </c:pt>
              </c:numCache>
            </c:numRef>
          </c:val>
          <c:extLst>
            <c:ext xmlns:c16="http://schemas.microsoft.com/office/drawing/2014/chart" uri="{C3380CC4-5D6E-409C-BE32-E72D297353CC}">
              <c16:uniqueId val="{00000005-BC5A-4657-8632-F5439F08E21E}"/>
            </c:ext>
          </c:extLst>
        </c:ser>
        <c:ser>
          <c:idx val="6"/>
          <c:order val="6"/>
          <c:tx>
            <c:strRef>
              <c:f>Onyx!$B$8</c:f>
              <c:strCache>
                <c:ptCount val="1"/>
                <c:pt idx="0">
                  <c:v>Bal./szip</c:v>
                </c:pt>
              </c:strCache>
            </c:strRef>
          </c:tx>
          <c:spPr>
            <a:solidFill>
              <a:srgbClr val="00B338"/>
            </a:solidFill>
            <a:ln>
              <a:noFill/>
            </a:ln>
            <a:effectLst/>
          </c:spPr>
          <c:invertIfNegative val="0"/>
          <c:cat>
            <c:numRef>
              <c:f>Onyx!$C$1:$F$1</c:f>
              <c:numCache>
                <c:formatCode>General</c:formatCode>
                <c:ptCount val="4"/>
                <c:pt idx="0">
                  <c:v>528</c:v>
                </c:pt>
                <c:pt idx="1">
                  <c:v>4048</c:v>
                </c:pt>
                <c:pt idx="2">
                  <c:v>8008</c:v>
                </c:pt>
                <c:pt idx="3">
                  <c:v>21912</c:v>
                </c:pt>
              </c:numCache>
            </c:numRef>
          </c:cat>
          <c:val>
            <c:numRef>
              <c:f>Onyx!$C$8:$F$8</c:f>
              <c:numCache>
                <c:formatCode>0.00</c:formatCode>
                <c:ptCount val="4"/>
                <c:pt idx="0">
                  <c:v>17.338752669800009</c:v>
                </c:pt>
                <c:pt idx="1">
                  <c:v>150.83639800200001</c:v>
                </c:pt>
                <c:pt idx="2">
                  <c:v>164.612136773</c:v>
                </c:pt>
              </c:numCache>
            </c:numRef>
          </c:val>
          <c:extLst>
            <c:ext xmlns:c16="http://schemas.microsoft.com/office/drawing/2014/chart" uri="{C3380CC4-5D6E-409C-BE32-E72D297353CC}">
              <c16:uniqueId val="{00000006-BC5A-4657-8632-F5439F08E21E}"/>
            </c:ext>
          </c:extLst>
        </c:ser>
        <c:ser>
          <c:idx val="7"/>
          <c:order val="7"/>
          <c:tx>
            <c:strRef>
              <c:f>Onyx!$B$9</c:f>
              <c:strCache>
                <c:ptCount val="1"/>
                <c:pt idx="0">
                  <c:v>Bal./zfp</c:v>
                </c:pt>
              </c:strCache>
            </c:strRef>
          </c:tx>
          <c:spPr>
            <a:solidFill>
              <a:srgbClr val="A446A8"/>
            </a:solidFill>
            <a:ln>
              <a:noFill/>
            </a:ln>
            <a:effectLst/>
          </c:spPr>
          <c:invertIfNegative val="0"/>
          <c:cat>
            <c:numRef>
              <c:f>Onyx!$C$1:$F$1</c:f>
              <c:numCache>
                <c:formatCode>General</c:formatCode>
                <c:ptCount val="4"/>
                <c:pt idx="0">
                  <c:v>528</c:v>
                </c:pt>
                <c:pt idx="1">
                  <c:v>4048</c:v>
                </c:pt>
                <c:pt idx="2">
                  <c:v>8008</c:v>
                </c:pt>
                <c:pt idx="3">
                  <c:v>21912</c:v>
                </c:pt>
              </c:numCache>
            </c:numRef>
          </c:cat>
          <c:val>
            <c:numRef>
              <c:f>Onyx!$C$9:$F$9</c:f>
              <c:numCache>
                <c:formatCode>0.00</c:formatCode>
                <c:ptCount val="4"/>
                <c:pt idx="0">
                  <c:v>31.118321033699999</c:v>
                </c:pt>
                <c:pt idx="1">
                  <c:v>183.844935787</c:v>
                </c:pt>
                <c:pt idx="2">
                  <c:v>187.399242372</c:v>
                </c:pt>
                <c:pt idx="3">
                  <c:v>138.39083447900001</c:v>
                </c:pt>
              </c:numCache>
            </c:numRef>
          </c:val>
          <c:extLst>
            <c:ext xmlns:c16="http://schemas.microsoft.com/office/drawing/2014/chart" uri="{C3380CC4-5D6E-409C-BE32-E72D297353CC}">
              <c16:uniqueId val="{00000007-BC5A-4657-8632-F5439F08E21E}"/>
            </c:ext>
          </c:extLst>
        </c:ser>
        <c:dLbls>
          <c:showLegendKey val="0"/>
          <c:showVal val="0"/>
          <c:showCatName val="0"/>
          <c:showSerName val="0"/>
          <c:showPercent val="0"/>
          <c:showBubbleSize val="0"/>
        </c:dLbls>
        <c:gapWidth val="219"/>
        <c:overlap val="-27"/>
        <c:axId val="-715062992"/>
        <c:axId val="-715059360"/>
      </c:barChart>
      <c:catAx>
        <c:axId val="-715062992"/>
        <c:scaling>
          <c:orientation val="minMax"/>
        </c:scaling>
        <c:delete val="0"/>
        <c:axPos val="b"/>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dirty="0"/>
                  <a:t>Cores</a:t>
                </a:r>
              </a:p>
            </c:rich>
          </c:tx>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15059360"/>
        <c:crosses val="autoZero"/>
        <c:auto val="1"/>
        <c:lblAlgn val="ctr"/>
        <c:lblOffset val="100"/>
        <c:noMultiLvlLbl val="0"/>
      </c:catAx>
      <c:valAx>
        <c:axId val="-715059360"/>
        <c:scaling>
          <c:orientation val="minMax"/>
          <c:max val="21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dirty="0"/>
                  <a:t>Throughput</a:t>
                </a:r>
                <a:r>
                  <a:rPr lang="en-US" baseline="0" dirty="0"/>
                  <a:t> (GB/s)</a:t>
                </a:r>
                <a:endParaRPr lang="en-US" dirty="0"/>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15062992"/>
        <c:crosses val="autoZero"/>
        <c:crossBetween val="between"/>
      </c:valAx>
      <c:spPr>
        <a:noFill/>
        <a:ln>
          <a:noFill/>
        </a:ln>
        <a:effectLst/>
      </c:spPr>
    </c:plotArea>
    <c:legend>
      <c:legendPos val="l"/>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05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Onyx!$I$1</c:f>
          <c:strCache>
            <c:ptCount val="1"/>
            <c:pt idx="0">
              <c:v>KNL ADIOS POSIX</c:v>
            </c:pt>
          </c:strCache>
        </c:strRef>
      </c:tx>
      <c:overlay val="0"/>
      <c:spPr>
        <a:noFill/>
        <a:ln>
          <a:noFill/>
        </a:ln>
        <a:effectLst/>
      </c:spPr>
      <c:txPr>
        <a:bodyPr rot="0" spcFirstLastPara="1" vertOverflow="ellipsis" vert="horz" wrap="square" anchor="ctr" anchorCtr="1"/>
        <a:lstStyle/>
        <a:p>
          <a:pPr>
            <a:defRPr sz="12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Onyx!$B$2</c:f>
              <c:strCache>
                <c:ptCount val="1"/>
                <c:pt idx="0">
                  <c:v>Unbal./No Compr.</c:v>
                </c:pt>
              </c:strCache>
            </c:strRef>
          </c:tx>
          <c:spPr>
            <a:solidFill>
              <a:srgbClr val="FFB1AC"/>
            </a:solidFill>
            <a:ln>
              <a:noFill/>
            </a:ln>
            <a:effectLst/>
          </c:spPr>
          <c:invertIfNegative val="0"/>
          <c:cat>
            <c:numRef>
              <c:f>Onyx!$J$1:$L$1</c:f>
              <c:numCache>
                <c:formatCode>General</c:formatCode>
                <c:ptCount val="3"/>
                <c:pt idx="0">
                  <c:v>512</c:v>
                </c:pt>
                <c:pt idx="1">
                  <c:v>4096</c:v>
                </c:pt>
                <c:pt idx="2">
                  <c:v>8192</c:v>
                </c:pt>
              </c:numCache>
            </c:numRef>
          </c:cat>
          <c:val>
            <c:numRef>
              <c:f>Onyx!$J$2:$L$2</c:f>
              <c:numCache>
                <c:formatCode>0.00</c:formatCode>
                <c:ptCount val="3"/>
                <c:pt idx="0">
                  <c:v>19.009446016999981</c:v>
                </c:pt>
                <c:pt idx="1">
                  <c:v>122.095549733</c:v>
                </c:pt>
                <c:pt idx="2">
                  <c:v>152.933195184</c:v>
                </c:pt>
              </c:numCache>
            </c:numRef>
          </c:val>
          <c:extLst>
            <c:ext xmlns:c16="http://schemas.microsoft.com/office/drawing/2014/chart" uri="{C3380CC4-5D6E-409C-BE32-E72D297353CC}">
              <c16:uniqueId val="{00000000-A7DB-455C-AD14-9400CD180D4D}"/>
            </c:ext>
          </c:extLst>
        </c:ser>
        <c:ser>
          <c:idx val="1"/>
          <c:order val="1"/>
          <c:tx>
            <c:strRef>
              <c:f>Onyx!$B$3</c:f>
              <c:strCache>
                <c:ptCount val="1"/>
                <c:pt idx="0">
                  <c:v>Unbal./zlib</c:v>
                </c:pt>
              </c:strCache>
            </c:strRef>
          </c:tx>
          <c:spPr>
            <a:solidFill>
              <a:srgbClr val="ADCEE6"/>
            </a:solidFill>
            <a:ln>
              <a:noFill/>
            </a:ln>
            <a:effectLst/>
          </c:spPr>
          <c:invertIfNegative val="0"/>
          <c:cat>
            <c:numRef>
              <c:f>Onyx!$J$1:$L$1</c:f>
              <c:numCache>
                <c:formatCode>General</c:formatCode>
                <c:ptCount val="3"/>
                <c:pt idx="0">
                  <c:v>512</c:v>
                </c:pt>
                <c:pt idx="1">
                  <c:v>4096</c:v>
                </c:pt>
                <c:pt idx="2">
                  <c:v>8192</c:v>
                </c:pt>
              </c:numCache>
            </c:numRef>
          </c:cat>
          <c:val>
            <c:numRef>
              <c:f>Onyx!$J$3:$L$3</c:f>
              <c:numCache>
                <c:formatCode>0.00</c:formatCode>
                <c:ptCount val="3"/>
                <c:pt idx="0">
                  <c:v>2.7205220006199999</c:v>
                </c:pt>
                <c:pt idx="1">
                  <c:v>19.218161401500009</c:v>
                </c:pt>
                <c:pt idx="2">
                  <c:v>21.327877600299999</c:v>
                </c:pt>
              </c:numCache>
            </c:numRef>
          </c:val>
          <c:extLst>
            <c:ext xmlns:c16="http://schemas.microsoft.com/office/drawing/2014/chart" uri="{C3380CC4-5D6E-409C-BE32-E72D297353CC}">
              <c16:uniqueId val="{00000001-A7DB-455C-AD14-9400CD180D4D}"/>
            </c:ext>
          </c:extLst>
        </c:ser>
        <c:ser>
          <c:idx val="2"/>
          <c:order val="2"/>
          <c:tx>
            <c:strRef>
              <c:f>Onyx!$B$4</c:f>
              <c:strCache>
                <c:ptCount val="1"/>
                <c:pt idx="0">
                  <c:v>Unbal./szip</c:v>
                </c:pt>
              </c:strCache>
            </c:strRef>
          </c:tx>
          <c:spPr>
            <a:solidFill>
              <a:srgbClr val="C4EDC2"/>
            </a:solidFill>
            <a:ln>
              <a:noFill/>
            </a:ln>
            <a:effectLst/>
          </c:spPr>
          <c:invertIfNegative val="0"/>
          <c:cat>
            <c:numRef>
              <c:f>Onyx!$J$1:$L$1</c:f>
              <c:numCache>
                <c:formatCode>General</c:formatCode>
                <c:ptCount val="3"/>
                <c:pt idx="0">
                  <c:v>512</c:v>
                </c:pt>
                <c:pt idx="1">
                  <c:v>4096</c:v>
                </c:pt>
                <c:pt idx="2">
                  <c:v>8192</c:v>
                </c:pt>
              </c:numCache>
            </c:numRef>
          </c:cat>
          <c:val>
            <c:numRef>
              <c:f>Onyx!$J$4:$L$4</c:f>
              <c:numCache>
                <c:formatCode>0.00</c:formatCode>
                <c:ptCount val="3"/>
                <c:pt idx="0">
                  <c:v>12.5651037451</c:v>
                </c:pt>
                <c:pt idx="1">
                  <c:v>75.498159822700003</c:v>
                </c:pt>
                <c:pt idx="2">
                  <c:v>107.400260694</c:v>
                </c:pt>
              </c:numCache>
            </c:numRef>
          </c:val>
          <c:extLst>
            <c:ext xmlns:c16="http://schemas.microsoft.com/office/drawing/2014/chart" uri="{C3380CC4-5D6E-409C-BE32-E72D297353CC}">
              <c16:uniqueId val="{00000002-A7DB-455C-AD14-9400CD180D4D}"/>
            </c:ext>
          </c:extLst>
        </c:ser>
        <c:ser>
          <c:idx val="3"/>
          <c:order val="3"/>
          <c:tx>
            <c:strRef>
              <c:f>Onyx!$B$5</c:f>
              <c:strCache>
                <c:ptCount val="1"/>
                <c:pt idx="0">
                  <c:v>Unbal./zfp</c:v>
                </c:pt>
              </c:strCache>
            </c:strRef>
          </c:tx>
          <c:spPr>
            <a:solidFill>
              <a:srgbClr val="E2CAE6"/>
            </a:solidFill>
            <a:ln>
              <a:noFill/>
            </a:ln>
            <a:effectLst/>
          </c:spPr>
          <c:invertIfNegative val="0"/>
          <c:cat>
            <c:numRef>
              <c:f>Onyx!$J$1:$L$1</c:f>
              <c:numCache>
                <c:formatCode>General</c:formatCode>
                <c:ptCount val="3"/>
                <c:pt idx="0">
                  <c:v>512</c:v>
                </c:pt>
                <c:pt idx="1">
                  <c:v>4096</c:v>
                </c:pt>
                <c:pt idx="2">
                  <c:v>8192</c:v>
                </c:pt>
              </c:numCache>
            </c:numRef>
          </c:cat>
          <c:val>
            <c:numRef>
              <c:f>Onyx!$J$5:$L$5</c:f>
              <c:numCache>
                <c:formatCode>0.00</c:formatCode>
                <c:ptCount val="3"/>
                <c:pt idx="0">
                  <c:v>21.968703259299929</c:v>
                </c:pt>
                <c:pt idx="1">
                  <c:v>105.57895223</c:v>
                </c:pt>
                <c:pt idx="2">
                  <c:v>129.515938183</c:v>
                </c:pt>
              </c:numCache>
            </c:numRef>
          </c:val>
          <c:extLst>
            <c:ext xmlns:c16="http://schemas.microsoft.com/office/drawing/2014/chart" uri="{C3380CC4-5D6E-409C-BE32-E72D297353CC}">
              <c16:uniqueId val="{00000003-A7DB-455C-AD14-9400CD180D4D}"/>
            </c:ext>
          </c:extLst>
        </c:ser>
        <c:ser>
          <c:idx val="4"/>
          <c:order val="4"/>
          <c:tx>
            <c:strRef>
              <c:f>Onyx!$B$6</c:f>
              <c:strCache>
                <c:ptCount val="1"/>
                <c:pt idx="0">
                  <c:v>Bal./No Compr.</c:v>
                </c:pt>
              </c:strCache>
            </c:strRef>
          </c:tx>
          <c:spPr>
            <a:solidFill>
              <a:srgbClr val="F90000"/>
            </a:solidFill>
            <a:ln>
              <a:noFill/>
            </a:ln>
            <a:effectLst/>
          </c:spPr>
          <c:invertIfNegative val="0"/>
          <c:cat>
            <c:numRef>
              <c:f>Onyx!$J$1:$L$1</c:f>
              <c:numCache>
                <c:formatCode>General</c:formatCode>
                <c:ptCount val="3"/>
                <c:pt idx="0">
                  <c:v>512</c:v>
                </c:pt>
                <c:pt idx="1">
                  <c:v>4096</c:v>
                </c:pt>
                <c:pt idx="2">
                  <c:v>8192</c:v>
                </c:pt>
              </c:numCache>
            </c:numRef>
          </c:cat>
          <c:val>
            <c:numRef>
              <c:f>Onyx!$J$6:$L$6</c:f>
              <c:numCache>
                <c:formatCode>0.00</c:formatCode>
                <c:ptCount val="3"/>
                <c:pt idx="0">
                  <c:v>15.257253828</c:v>
                </c:pt>
                <c:pt idx="1">
                  <c:v>104.681254736</c:v>
                </c:pt>
                <c:pt idx="2">
                  <c:v>148.367836772</c:v>
                </c:pt>
              </c:numCache>
            </c:numRef>
          </c:val>
          <c:extLst>
            <c:ext xmlns:c16="http://schemas.microsoft.com/office/drawing/2014/chart" uri="{C3380CC4-5D6E-409C-BE32-E72D297353CC}">
              <c16:uniqueId val="{00000004-A7DB-455C-AD14-9400CD180D4D}"/>
            </c:ext>
          </c:extLst>
        </c:ser>
        <c:ser>
          <c:idx val="5"/>
          <c:order val="5"/>
          <c:tx>
            <c:strRef>
              <c:f>Onyx!$B$7</c:f>
              <c:strCache>
                <c:ptCount val="1"/>
                <c:pt idx="0">
                  <c:v>Bal./zlib</c:v>
                </c:pt>
              </c:strCache>
            </c:strRef>
          </c:tx>
          <c:spPr>
            <a:solidFill>
              <a:srgbClr val="077FBD"/>
            </a:solidFill>
            <a:ln>
              <a:noFill/>
            </a:ln>
            <a:effectLst/>
          </c:spPr>
          <c:invertIfNegative val="0"/>
          <c:cat>
            <c:numRef>
              <c:f>Onyx!$J$1:$L$1</c:f>
              <c:numCache>
                <c:formatCode>General</c:formatCode>
                <c:ptCount val="3"/>
                <c:pt idx="0">
                  <c:v>512</c:v>
                </c:pt>
                <c:pt idx="1">
                  <c:v>4096</c:v>
                </c:pt>
                <c:pt idx="2">
                  <c:v>8192</c:v>
                </c:pt>
              </c:numCache>
            </c:numRef>
          </c:cat>
          <c:val>
            <c:numRef>
              <c:f>Onyx!$J$7:$L$7</c:f>
              <c:numCache>
                <c:formatCode>0.00</c:formatCode>
                <c:ptCount val="3"/>
                <c:pt idx="0">
                  <c:v>2.4470138404799999</c:v>
                </c:pt>
                <c:pt idx="1">
                  <c:v>13.790372433</c:v>
                </c:pt>
                <c:pt idx="2">
                  <c:v>23.410541562900001</c:v>
                </c:pt>
              </c:numCache>
            </c:numRef>
          </c:val>
          <c:extLst>
            <c:ext xmlns:c16="http://schemas.microsoft.com/office/drawing/2014/chart" uri="{C3380CC4-5D6E-409C-BE32-E72D297353CC}">
              <c16:uniqueId val="{00000005-A7DB-455C-AD14-9400CD180D4D}"/>
            </c:ext>
          </c:extLst>
        </c:ser>
        <c:ser>
          <c:idx val="6"/>
          <c:order val="6"/>
          <c:tx>
            <c:strRef>
              <c:f>Onyx!$B$8</c:f>
              <c:strCache>
                <c:ptCount val="1"/>
                <c:pt idx="0">
                  <c:v>Bal./szip</c:v>
                </c:pt>
              </c:strCache>
            </c:strRef>
          </c:tx>
          <c:spPr>
            <a:solidFill>
              <a:srgbClr val="00B338"/>
            </a:solidFill>
            <a:ln>
              <a:noFill/>
            </a:ln>
            <a:effectLst/>
          </c:spPr>
          <c:invertIfNegative val="0"/>
          <c:cat>
            <c:numRef>
              <c:f>Onyx!$J$1:$L$1</c:f>
              <c:numCache>
                <c:formatCode>General</c:formatCode>
                <c:ptCount val="3"/>
                <c:pt idx="0">
                  <c:v>512</c:v>
                </c:pt>
                <c:pt idx="1">
                  <c:v>4096</c:v>
                </c:pt>
                <c:pt idx="2">
                  <c:v>8192</c:v>
                </c:pt>
              </c:numCache>
            </c:numRef>
          </c:cat>
          <c:val>
            <c:numRef>
              <c:f>Onyx!$J$8:$L$8</c:f>
              <c:numCache>
                <c:formatCode>0.00</c:formatCode>
                <c:ptCount val="3"/>
                <c:pt idx="0">
                  <c:v>11.301437802600001</c:v>
                </c:pt>
                <c:pt idx="1">
                  <c:v>61.150049124699997</c:v>
                </c:pt>
                <c:pt idx="2">
                  <c:v>102.180271123</c:v>
                </c:pt>
              </c:numCache>
            </c:numRef>
          </c:val>
          <c:extLst>
            <c:ext xmlns:c16="http://schemas.microsoft.com/office/drawing/2014/chart" uri="{C3380CC4-5D6E-409C-BE32-E72D297353CC}">
              <c16:uniqueId val="{00000006-A7DB-455C-AD14-9400CD180D4D}"/>
            </c:ext>
          </c:extLst>
        </c:ser>
        <c:ser>
          <c:idx val="7"/>
          <c:order val="7"/>
          <c:tx>
            <c:strRef>
              <c:f>Onyx!$B$9</c:f>
              <c:strCache>
                <c:ptCount val="1"/>
                <c:pt idx="0">
                  <c:v>Bal./zfp</c:v>
                </c:pt>
              </c:strCache>
            </c:strRef>
          </c:tx>
          <c:spPr>
            <a:solidFill>
              <a:srgbClr val="A446A8"/>
            </a:solidFill>
            <a:ln>
              <a:noFill/>
            </a:ln>
            <a:effectLst/>
          </c:spPr>
          <c:invertIfNegative val="0"/>
          <c:cat>
            <c:numRef>
              <c:f>Onyx!$J$1:$L$1</c:f>
              <c:numCache>
                <c:formatCode>General</c:formatCode>
                <c:ptCount val="3"/>
                <c:pt idx="0">
                  <c:v>512</c:v>
                </c:pt>
                <c:pt idx="1">
                  <c:v>4096</c:v>
                </c:pt>
                <c:pt idx="2">
                  <c:v>8192</c:v>
                </c:pt>
              </c:numCache>
            </c:numRef>
          </c:cat>
          <c:val>
            <c:numRef>
              <c:f>Onyx!$J$9:$L$9</c:f>
              <c:numCache>
                <c:formatCode>0.00</c:formatCode>
                <c:ptCount val="3"/>
                <c:pt idx="0">
                  <c:v>13.4567536718</c:v>
                </c:pt>
                <c:pt idx="1">
                  <c:v>80.449565150699982</c:v>
                </c:pt>
                <c:pt idx="2">
                  <c:v>151.679681816</c:v>
                </c:pt>
              </c:numCache>
            </c:numRef>
          </c:val>
          <c:extLst>
            <c:ext xmlns:c16="http://schemas.microsoft.com/office/drawing/2014/chart" uri="{C3380CC4-5D6E-409C-BE32-E72D297353CC}">
              <c16:uniqueId val="{00000007-A7DB-455C-AD14-9400CD180D4D}"/>
            </c:ext>
          </c:extLst>
        </c:ser>
        <c:dLbls>
          <c:showLegendKey val="0"/>
          <c:showVal val="0"/>
          <c:showCatName val="0"/>
          <c:showSerName val="0"/>
          <c:showPercent val="0"/>
          <c:showBubbleSize val="0"/>
        </c:dLbls>
        <c:gapWidth val="219"/>
        <c:overlap val="-27"/>
        <c:axId val="-715304784"/>
        <c:axId val="-715300240"/>
      </c:barChart>
      <c:catAx>
        <c:axId val="-715304784"/>
        <c:scaling>
          <c:orientation val="minMax"/>
        </c:scaling>
        <c:delete val="0"/>
        <c:axPos val="b"/>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dirty="0"/>
                  <a:t>Cores</a:t>
                </a:r>
              </a:p>
            </c:rich>
          </c:tx>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15300240"/>
        <c:crosses val="autoZero"/>
        <c:auto val="1"/>
        <c:lblAlgn val="ctr"/>
        <c:lblOffset val="100"/>
        <c:noMultiLvlLbl val="0"/>
      </c:catAx>
      <c:valAx>
        <c:axId val="-715300240"/>
        <c:scaling>
          <c:orientation val="minMax"/>
          <c:max val="16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dirty="0"/>
                  <a:t>Throughput</a:t>
                </a:r>
                <a:r>
                  <a:rPr lang="en-US" baseline="0" dirty="0"/>
                  <a:t> (GB/s)</a:t>
                </a:r>
                <a:endParaRPr lang="en-US" dirty="0"/>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1530478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05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Onyx!$B$49</c:f>
          <c:strCache>
            <c:ptCount val="1"/>
            <c:pt idx="0">
              <c:v>Broadwell ADIOS MPI-Lustre</c:v>
            </c:pt>
          </c:strCache>
        </c:strRef>
      </c:tx>
      <c:overlay val="0"/>
      <c:spPr>
        <a:noFill/>
        <a:ln>
          <a:noFill/>
        </a:ln>
        <a:effectLst/>
      </c:spPr>
      <c:txPr>
        <a:bodyPr rot="0" spcFirstLastPara="1" vertOverflow="ellipsis" vert="horz" wrap="square" anchor="ctr" anchorCtr="1"/>
        <a:lstStyle/>
        <a:p>
          <a:pPr>
            <a:defRPr sz="12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Onyx!$B$50</c:f>
              <c:strCache>
                <c:ptCount val="1"/>
                <c:pt idx="0">
                  <c:v>Unbal./No Compr.</c:v>
                </c:pt>
              </c:strCache>
            </c:strRef>
          </c:tx>
          <c:spPr>
            <a:solidFill>
              <a:srgbClr val="FFB1AC"/>
            </a:solidFill>
            <a:ln>
              <a:noFill/>
            </a:ln>
            <a:effectLst/>
          </c:spPr>
          <c:invertIfNegative val="0"/>
          <c:cat>
            <c:numRef>
              <c:f>Onyx!$C$1:$F$1</c:f>
              <c:numCache>
                <c:formatCode>General</c:formatCode>
                <c:ptCount val="4"/>
                <c:pt idx="0">
                  <c:v>528</c:v>
                </c:pt>
                <c:pt idx="1">
                  <c:v>4048</c:v>
                </c:pt>
                <c:pt idx="2">
                  <c:v>8008</c:v>
                </c:pt>
                <c:pt idx="3">
                  <c:v>21912</c:v>
                </c:pt>
              </c:numCache>
            </c:numRef>
          </c:cat>
          <c:val>
            <c:numRef>
              <c:f>Onyx!$C$50:$F$50</c:f>
              <c:numCache>
                <c:formatCode>0.00</c:formatCode>
                <c:ptCount val="4"/>
                <c:pt idx="0">
                  <c:v>7.6912393221900004</c:v>
                </c:pt>
                <c:pt idx="1">
                  <c:v>56.315905493000002</c:v>
                </c:pt>
                <c:pt idx="2">
                  <c:v>108.077292938</c:v>
                </c:pt>
                <c:pt idx="3">
                  <c:v>124.20988524800001</c:v>
                </c:pt>
              </c:numCache>
            </c:numRef>
          </c:val>
          <c:extLst>
            <c:ext xmlns:c16="http://schemas.microsoft.com/office/drawing/2014/chart" uri="{C3380CC4-5D6E-409C-BE32-E72D297353CC}">
              <c16:uniqueId val="{00000000-CEFF-40C5-A7E2-7F25E6C171EB}"/>
            </c:ext>
          </c:extLst>
        </c:ser>
        <c:ser>
          <c:idx val="1"/>
          <c:order val="1"/>
          <c:tx>
            <c:strRef>
              <c:f>Onyx!$B$51</c:f>
              <c:strCache>
                <c:ptCount val="1"/>
                <c:pt idx="0">
                  <c:v>Unbal./zlib</c:v>
                </c:pt>
              </c:strCache>
            </c:strRef>
          </c:tx>
          <c:spPr>
            <a:solidFill>
              <a:srgbClr val="ADCEE6"/>
            </a:solidFill>
            <a:ln>
              <a:noFill/>
            </a:ln>
            <a:effectLst/>
          </c:spPr>
          <c:invertIfNegative val="0"/>
          <c:cat>
            <c:numRef>
              <c:f>Onyx!$C$1:$F$1</c:f>
              <c:numCache>
                <c:formatCode>General</c:formatCode>
                <c:ptCount val="4"/>
                <c:pt idx="0">
                  <c:v>528</c:v>
                </c:pt>
                <c:pt idx="1">
                  <c:v>4048</c:v>
                </c:pt>
                <c:pt idx="2">
                  <c:v>8008</c:v>
                </c:pt>
                <c:pt idx="3">
                  <c:v>21912</c:v>
                </c:pt>
              </c:numCache>
            </c:numRef>
          </c:cat>
          <c:val>
            <c:numRef>
              <c:f>Onyx!$C$51:$F$51</c:f>
              <c:numCache>
                <c:formatCode>0.00</c:formatCode>
                <c:ptCount val="4"/>
                <c:pt idx="0">
                  <c:v>4.7845548722999869</c:v>
                </c:pt>
                <c:pt idx="1">
                  <c:v>64.804411185700005</c:v>
                </c:pt>
                <c:pt idx="2">
                  <c:v>109.774273131</c:v>
                </c:pt>
                <c:pt idx="3">
                  <c:v>203.28865048700001</c:v>
                </c:pt>
              </c:numCache>
            </c:numRef>
          </c:val>
          <c:extLst>
            <c:ext xmlns:c16="http://schemas.microsoft.com/office/drawing/2014/chart" uri="{C3380CC4-5D6E-409C-BE32-E72D297353CC}">
              <c16:uniqueId val="{00000001-CEFF-40C5-A7E2-7F25E6C171EB}"/>
            </c:ext>
          </c:extLst>
        </c:ser>
        <c:ser>
          <c:idx val="2"/>
          <c:order val="2"/>
          <c:tx>
            <c:strRef>
              <c:f>Onyx!$B$52</c:f>
              <c:strCache>
                <c:ptCount val="1"/>
                <c:pt idx="0">
                  <c:v>Unbal./szip</c:v>
                </c:pt>
              </c:strCache>
            </c:strRef>
          </c:tx>
          <c:spPr>
            <a:solidFill>
              <a:srgbClr val="C4EDC2"/>
            </a:solidFill>
            <a:ln>
              <a:noFill/>
            </a:ln>
            <a:effectLst/>
          </c:spPr>
          <c:invertIfNegative val="0"/>
          <c:cat>
            <c:numRef>
              <c:f>Onyx!$C$1:$F$1</c:f>
              <c:numCache>
                <c:formatCode>General</c:formatCode>
                <c:ptCount val="4"/>
                <c:pt idx="0">
                  <c:v>528</c:v>
                </c:pt>
                <c:pt idx="1">
                  <c:v>4048</c:v>
                </c:pt>
                <c:pt idx="2">
                  <c:v>8008</c:v>
                </c:pt>
                <c:pt idx="3">
                  <c:v>21912</c:v>
                </c:pt>
              </c:numCache>
            </c:numRef>
          </c:cat>
          <c:val>
            <c:numRef>
              <c:f>Onyx!$C$52:$F$52</c:f>
              <c:numCache>
                <c:formatCode>0.00</c:formatCode>
                <c:ptCount val="4"/>
                <c:pt idx="0">
                  <c:v>20.650303771099999</c:v>
                </c:pt>
                <c:pt idx="1">
                  <c:v>107.49229677300001</c:v>
                </c:pt>
                <c:pt idx="2">
                  <c:v>193.03682881500001</c:v>
                </c:pt>
                <c:pt idx="3">
                  <c:v>332.95197293899952</c:v>
                </c:pt>
              </c:numCache>
            </c:numRef>
          </c:val>
          <c:extLst>
            <c:ext xmlns:c16="http://schemas.microsoft.com/office/drawing/2014/chart" uri="{C3380CC4-5D6E-409C-BE32-E72D297353CC}">
              <c16:uniqueId val="{00000002-CEFF-40C5-A7E2-7F25E6C171EB}"/>
            </c:ext>
          </c:extLst>
        </c:ser>
        <c:ser>
          <c:idx val="3"/>
          <c:order val="3"/>
          <c:tx>
            <c:strRef>
              <c:f>Onyx!$B$53</c:f>
              <c:strCache>
                <c:ptCount val="1"/>
                <c:pt idx="0">
                  <c:v>Unbal./zfp</c:v>
                </c:pt>
              </c:strCache>
            </c:strRef>
          </c:tx>
          <c:spPr>
            <a:solidFill>
              <a:srgbClr val="E2CAE6"/>
            </a:solidFill>
            <a:ln>
              <a:noFill/>
            </a:ln>
            <a:effectLst/>
          </c:spPr>
          <c:invertIfNegative val="0"/>
          <c:cat>
            <c:numRef>
              <c:f>Onyx!$C$1:$F$1</c:f>
              <c:numCache>
                <c:formatCode>General</c:formatCode>
                <c:ptCount val="4"/>
                <c:pt idx="0">
                  <c:v>528</c:v>
                </c:pt>
                <c:pt idx="1">
                  <c:v>4048</c:v>
                </c:pt>
                <c:pt idx="2">
                  <c:v>8008</c:v>
                </c:pt>
                <c:pt idx="3">
                  <c:v>21912</c:v>
                </c:pt>
              </c:numCache>
            </c:numRef>
          </c:cat>
          <c:val>
            <c:numRef>
              <c:f>Onyx!$C$53:$F$53</c:f>
              <c:numCache>
                <c:formatCode>0.00</c:formatCode>
                <c:ptCount val="4"/>
                <c:pt idx="0">
                  <c:v>29.2618297858</c:v>
                </c:pt>
                <c:pt idx="1">
                  <c:v>213.72512047800001</c:v>
                </c:pt>
                <c:pt idx="2">
                  <c:v>342.04491899999999</c:v>
                </c:pt>
                <c:pt idx="3">
                  <c:v>445.10198535199999</c:v>
                </c:pt>
              </c:numCache>
            </c:numRef>
          </c:val>
          <c:extLst>
            <c:ext xmlns:c16="http://schemas.microsoft.com/office/drawing/2014/chart" uri="{C3380CC4-5D6E-409C-BE32-E72D297353CC}">
              <c16:uniqueId val="{00000003-CEFF-40C5-A7E2-7F25E6C171EB}"/>
            </c:ext>
          </c:extLst>
        </c:ser>
        <c:ser>
          <c:idx val="4"/>
          <c:order val="4"/>
          <c:tx>
            <c:strRef>
              <c:f>Onyx!$B$54</c:f>
              <c:strCache>
                <c:ptCount val="1"/>
                <c:pt idx="0">
                  <c:v>Bal./No Compr.</c:v>
                </c:pt>
              </c:strCache>
            </c:strRef>
          </c:tx>
          <c:spPr>
            <a:solidFill>
              <a:srgbClr val="F90000"/>
            </a:solidFill>
            <a:ln>
              <a:noFill/>
            </a:ln>
            <a:effectLst/>
          </c:spPr>
          <c:invertIfNegative val="0"/>
          <c:cat>
            <c:numRef>
              <c:f>Onyx!$C$1:$F$1</c:f>
              <c:numCache>
                <c:formatCode>General</c:formatCode>
                <c:ptCount val="4"/>
                <c:pt idx="0">
                  <c:v>528</c:v>
                </c:pt>
                <c:pt idx="1">
                  <c:v>4048</c:v>
                </c:pt>
                <c:pt idx="2">
                  <c:v>8008</c:v>
                </c:pt>
                <c:pt idx="3">
                  <c:v>21912</c:v>
                </c:pt>
              </c:numCache>
            </c:numRef>
          </c:cat>
          <c:val>
            <c:numRef>
              <c:f>Onyx!$C$54:$F$54</c:f>
              <c:numCache>
                <c:formatCode>0.00</c:formatCode>
                <c:ptCount val="4"/>
                <c:pt idx="0">
                  <c:v>6.154908029979989</c:v>
                </c:pt>
                <c:pt idx="1">
                  <c:v>50.018921985600002</c:v>
                </c:pt>
                <c:pt idx="2">
                  <c:v>102.252399971</c:v>
                </c:pt>
                <c:pt idx="3">
                  <c:v>139.89193750300001</c:v>
                </c:pt>
              </c:numCache>
            </c:numRef>
          </c:val>
          <c:extLst>
            <c:ext xmlns:c16="http://schemas.microsoft.com/office/drawing/2014/chart" uri="{C3380CC4-5D6E-409C-BE32-E72D297353CC}">
              <c16:uniqueId val="{00000004-CEFF-40C5-A7E2-7F25E6C171EB}"/>
            </c:ext>
          </c:extLst>
        </c:ser>
        <c:ser>
          <c:idx val="5"/>
          <c:order val="5"/>
          <c:tx>
            <c:strRef>
              <c:f>Onyx!$B$55</c:f>
              <c:strCache>
                <c:ptCount val="1"/>
                <c:pt idx="0">
                  <c:v>Bal./zlib</c:v>
                </c:pt>
              </c:strCache>
            </c:strRef>
          </c:tx>
          <c:spPr>
            <a:solidFill>
              <a:srgbClr val="077FBD"/>
            </a:solidFill>
            <a:ln>
              <a:noFill/>
            </a:ln>
            <a:effectLst/>
          </c:spPr>
          <c:invertIfNegative val="0"/>
          <c:cat>
            <c:numRef>
              <c:f>Onyx!$C$1:$F$1</c:f>
              <c:numCache>
                <c:formatCode>General</c:formatCode>
                <c:ptCount val="4"/>
                <c:pt idx="0">
                  <c:v>528</c:v>
                </c:pt>
                <c:pt idx="1">
                  <c:v>4048</c:v>
                </c:pt>
                <c:pt idx="2">
                  <c:v>8008</c:v>
                </c:pt>
                <c:pt idx="3">
                  <c:v>21912</c:v>
                </c:pt>
              </c:numCache>
            </c:numRef>
          </c:cat>
          <c:val>
            <c:numRef>
              <c:f>Onyx!$C$55:$F$55</c:f>
              <c:numCache>
                <c:formatCode>0.00</c:formatCode>
                <c:ptCount val="4"/>
                <c:pt idx="0">
                  <c:v>8.8403279668699977</c:v>
                </c:pt>
                <c:pt idx="1">
                  <c:v>51.411880960799941</c:v>
                </c:pt>
                <c:pt idx="2">
                  <c:v>99.141488743599851</c:v>
                </c:pt>
              </c:numCache>
            </c:numRef>
          </c:val>
          <c:extLst>
            <c:ext xmlns:c16="http://schemas.microsoft.com/office/drawing/2014/chart" uri="{C3380CC4-5D6E-409C-BE32-E72D297353CC}">
              <c16:uniqueId val="{00000005-CEFF-40C5-A7E2-7F25E6C171EB}"/>
            </c:ext>
          </c:extLst>
        </c:ser>
        <c:ser>
          <c:idx val="6"/>
          <c:order val="6"/>
          <c:tx>
            <c:strRef>
              <c:f>Onyx!$B$56</c:f>
              <c:strCache>
                <c:ptCount val="1"/>
                <c:pt idx="0">
                  <c:v>Bal./szip</c:v>
                </c:pt>
              </c:strCache>
            </c:strRef>
          </c:tx>
          <c:spPr>
            <a:solidFill>
              <a:srgbClr val="00B338"/>
            </a:solidFill>
            <a:ln>
              <a:noFill/>
            </a:ln>
            <a:effectLst/>
          </c:spPr>
          <c:invertIfNegative val="0"/>
          <c:cat>
            <c:numRef>
              <c:f>Onyx!$C$1:$F$1</c:f>
              <c:numCache>
                <c:formatCode>General</c:formatCode>
                <c:ptCount val="4"/>
                <c:pt idx="0">
                  <c:v>528</c:v>
                </c:pt>
                <c:pt idx="1">
                  <c:v>4048</c:v>
                </c:pt>
                <c:pt idx="2">
                  <c:v>8008</c:v>
                </c:pt>
                <c:pt idx="3">
                  <c:v>21912</c:v>
                </c:pt>
              </c:numCache>
            </c:numRef>
          </c:cat>
          <c:val>
            <c:numRef>
              <c:f>Onyx!$C$56:$F$56</c:f>
              <c:numCache>
                <c:formatCode>0.00</c:formatCode>
                <c:ptCount val="4"/>
                <c:pt idx="0">
                  <c:v>14.259650906399999</c:v>
                </c:pt>
                <c:pt idx="1">
                  <c:v>88.215839832199862</c:v>
                </c:pt>
                <c:pt idx="2">
                  <c:v>210.17656548400001</c:v>
                </c:pt>
              </c:numCache>
            </c:numRef>
          </c:val>
          <c:extLst>
            <c:ext xmlns:c16="http://schemas.microsoft.com/office/drawing/2014/chart" uri="{C3380CC4-5D6E-409C-BE32-E72D297353CC}">
              <c16:uniqueId val="{00000006-CEFF-40C5-A7E2-7F25E6C171EB}"/>
            </c:ext>
          </c:extLst>
        </c:ser>
        <c:ser>
          <c:idx val="7"/>
          <c:order val="7"/>
          <c:tx>
            <c:strRef>
              <c:f>Onyx!$B$57</c:f>
              <c:strCache>
                <c:ptCount val="1"/>
                <c:pt idx="0">
                  <c:v>Bal./zfp</c:v>
                </c:pt>
              </c:strCache>
            </c:strRef>
          </c:tx>
          <c:spPr>
            <a:solidFill>
              <a:srgbClr val="A446A8"/>
            </a:solidFill>
            <a:ln>
              <a:noFill/>
            </a:ln>
            <a:effectLst/>
          </c:spPr>
          <c:invertIfNegative val="0"/>
          <c:cat>
            <c:numRef>
              <c:f>Onyx!$C$1:$F$1</c:f>
              <c:numCache>
                <c:formatCode>General</c:formatCode>
                <c:ptCount val="4"/>
                <c:pt idx="0">
                  <c:v>528</c:v>
                </c:pt>
                <c:pt idx="1">
                  <c:v>4048</c:v>
                </c:pt>
                <c:pt idx="2">
                  <c:v>8008</c:v>
                </c:pt>
                <c:pt idx="3">
                  <c:v>21912</c:v>
                </c:pt>
              </c:numCache>
            </c:numRef>
          </c:cat>
          <c:val>
            <c:numRef>
              <c:f>Onyx!$C$57:$F$57</c:f>
              <c:numCache>
                <c:formatCode>0.00</c:formatCode>
                <c:ptCount val="4"/>
                <c:pt idx="0">
                  <c:v>15.8981980152</c:v>
                </c:pt>
                <c:pt idx="1">
                  <c:v>112.085160969</c:v>
                </c:pt>
                <c:pt idx="2">
                  <c:v>134.10327186999999</c:v>
                </c:pt>
                <c:pt idx="3">
                  <c:v>323.7227324439994</c:v>
                </c:pt>
              </c:numCache>
            </c:numRef>
          </c:val>
          <c:extLst>
            <c:ext xmlns:c16="http://schemas.microsoft.com/office/drawing/2014/chart" uri="{C3380CC4-5D6E-409C-BE32-E72D297353CC}">
              <c16:uniqueId val="{00000007-CEFF-40C5-A7E2-7F25E6C171EB}"/>
            </c:ext>
          </c:extLst>
        </c:ser>
        <c:dLbls>
          <c:showLegendKey val="0"/>
          <c:showVal val="0"/>
          <c:showCatName val="0"/>
          <c:showSerName val="0"/>
          <c:showPercent val="0"/>
          <c:showBubbleSize val="0"/>
        </c:dLbls>
        <c:gapWidth val="219"/>
        <c:overlap val="-27"/>
        <c:axId val="-715287152"/>
        <c:axId val="-715283520"/>
      </c:barChart>
      <c:catAx>
        <c:axId val="-715287152"/>
        <c:scaling>
          <c:orientation val="minMax"/>
        </c:scaling>
        <c:delete val="0"/>
        <c:axPos val="b"/>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dirty="0"/>
                  <a:t>Cores</a:t>
                </a:r>
              </a:p>
            </c:rich>
          </c:tx>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15283520"/>
        <c:crosses val="autoZero"/>
        <c:auto val="1"/>
        <c:lblAlgn val="ctr"/>
        <c:lblOffset val="100"/>
        <c:noMultiLvlLbl val="0"/>
      </c:catAx>
      <c:valAx>
        <c:axId val="-715283520"/>
        <c:scaling>
          <c:orientation val="minMax"/>
          <c:max val="4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dirty="0"/>
                  <a:t>Throughput (GB/s)</a:t>
                </a:r>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15287152"/>
        <c:crosses val="autoZero"/>
        <c:crossBetween val="between"/>
      </c:valAx>
      <c:spPr>
        <a:noFill/>
        <a:ln>
          <a:noFill/>
        </a:ln>
        <a:effectLst/>
      </c:spPr>
    </c:plotArea>
    <c:legend>
      <c:legendPos val="l"/>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05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Onyx!$I$49</c:f>
          <c:strCache>
            <c:ptCount val="1"/>
            <c:pt idx="0">
              <c:v>KNL ADIOS MPI-Lustre</c:v>
            </c:pt>
          </c:strCache>
        </c:strRef>
      </c:tx>
      <c:overlay val="0"/>
      <c:spPr>
        <a:noFill/>
        <a:ln>
          <a:noFill/>
        </a:ln>
        <a:effectLst/>
      </c:spPr>
      <c:txPr>
        <a:bodyPr rot="0" spcFirstLastPara="1" vertOverflow="ellipsis" vert="horz" wrap="square" anchor="ctr" anchorCtr="1"/>
        <a:lstStyle/>
        <a:p>
          <a:pPr>
            <a:defRPr sz="12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Onyx!$B$50</c:f>
              <c:strCache>
                <c:ptCount val="1"/>
                <c:pt idx="0">
                  <c:v>Unbal./No Compr.</c:v>
                </c:pt>
              </c:strCache>
            </c:strRef>
          </c:tx>
          <c:spPr>
            <a:solidFill>
              <a:srgbClr val="FFB1AC"/>
            </a:solidFill>
            <a:ln>
              <a:noFill/>
            </a:ln>
            <a:effectLst/>
          </c:spPr>
          <c:invertIfNegative val="0"/>
          <c:cat>
            <c:numRef>
              <c:f>Onyx!$J$1:$L$1</c:f>
              <c:numCache>
                <c:formatCode>General</c:formatCode>
                <c:ptCount val="3"/>
                <c:pt idx="0">
                  <c:v>512</c:v>
                </c:pt>
                <c:pt idx="1">
                  <c:v>4096</c:v>
                </c:pt>
                <c:pt idx="2">
                  <c:v>8192</c:v>
                </c:pt>
              </c:numCache>
            </c:numRef>
          </c:cat>
          <c:val>
            <c:numRef>
              <c:f>Onyx!$J$50:$L$50</c:f>
              <c:numCache>
                <c:formatCode>0.00</c:formatCode>
                <c:ptCount val="3"/>
                <c:pt idx="0">
                  <c:v>2.2601870605399998</c:v>
                </c:pt>
                <c:pt idx="1">
                  <c:v>16.3226998562</c:v>
                </c:pt>
                <c:pt idx="2">
                  <c:v>30.0301466027</c:v>
                </c:pt>
              </c:numCache>
            </c:numRef>
          </c:val>
          <c:extLst>
            <c:ext xmlns:c16="http://schemas.microsoft.com/office/drawing/2014/chart" uri="{C3380CC4-5D6E-409C-BE32-E72D297353CC}">
              <c16:uniqueId val="{00000000-63D7-483E-A724-5438D5B11A6B}"/>
            </c:ext>
          </c:extLst>
        </c:ser>
        <c:ser>
          <c:idx val="1"/>
          <c:order val="1"/>
          <c:tx>
            <c:strRef>
              <c:f>Onyx!$B$51</c:f>
              <c:strCache>
                <c:ptCount val="1"/>
                <c:pt idx="0">
                  <c:v>Unbal./zlib</c:v>
                </c:pt>
              </c:strCache>
            </c:strRef>
          </c:tx>
          <c:spPr>
            <a:solidFill>
              <a:srgbClr val="ADCEE6"/>
            </a:solidFill>
            <a:ln>
              <a:noFill/>
            </a:ln>
            <a:effectLst/>
          </c:spPr>
          <c:invertIfNegative val="0"/>
          <c:cat>
            <c:numRef>
              <c:f>Onyx!$J$1:$L$1</c:f>
              <c:numCache>
                <c:formatCode>General</c:formatCode>
                <c:ptCount val="3"/>
                <c:pt idx="0">
                  <c:v>512</c:v>
                </c:pt>
                <c:pt idx="1">
                  <c:v>4096</c:v>
                </c:pt>
                <c:pt idx="2">
                  <c:v>8192</c:v>
                </c:pt>
              </c:numCache>
            </c:numRef>
          </c:cat>
          <c:val>
            <c:numRef>
              <c:f>Onyx!$J$51:$L$51</c:f>
              <c:numCache>
                <c:formatCode>0.00</c:formatCode>
                <c:ptCount val="3"/>
                <c:pt idx="0">
                  <c:v>2.20090008254</c:v>
                </c:pt>
                <c:pt idx="1">
                  <c:v>20.826180968399999</c:v>
                </c:pt>
                <c:pt idx="2">
                  <c:v>14.6566298488</c:v>
                </c:pt>
              </c:numCache>
            </c:numRef>
          </c:val>
          <c:extLst>
            <c:ext xmlns:c16="http://schemas.microsoft.com/office/drawing/2014/chart" uri="{C3380CC4-5D6E-409C-BE32-E72D297353CC}">
              <c16:uniqueId val="{00000001-63D7-483E-A724-5438D5B11A6B}"/>
            </c:ext>
          </c:extLst>
        </c:ser>
        <c:ser>
          <c:idx val="2"/>
          <c:order val="2"/>
          <c:tx>
            <c:strRef>
              <c:f>Onyx!$B$52</c:f>
              <c:strCache>
                <c:ptCount val="1"/>
                <c:pt idx="0">
                  <c:v>Unbal./szip</c:v>
                </c:pt>
              </c:strCache>
            </c:strRef>
          </c:tx>
          <c:spPr>
            <a:solidFill>
              <a:srgbClr val="C4EDC2"/>
            </a:solidFill>
            <a:ln>
              <a:noFill/>
            </a:ln>
            <a:effectLst/>
          </c:spPr>
          <c:invertIfNegative val="0"/>
          <c:cat>
            <c:numRef>
              <c:f>Onyx!$J$1:$L$1</c:f>
              <c:numCache>
                <c:formatCode>General</c:formatCode>
                <c:ptCount val="3"/>
                <c:pt idx="0">
                  <c:v>512</c:v>
                </c:pt>
                <c:pt idx="1">
                  <c:v>4096</c:v>
                </c:pt>
                <c:pt idx="2">
                  <c:v>8192</c:v>
                </c:pt>
              </c:numCache>
            </c:numRef>
          </c:cat>
          <c:val>
            <c:numRef>
              <c:f>Onyx!$J$52:$L$52</c:f>
              <c:numCache>
                <c:formatCode>0.00</c:formatCode>
                <c:ptCount val="3"/>
                <c:pt idx="0">
                  <c:v>6.3002144973099954</c:v>
                </c:pt>
                <c:pt idx="1">
                  <c:v>33.261304359999997</c:v>
                </c:pt>
                <c:pt idx="2">
                  <c:v>51.199204187100001</c:v>
                </c:pt>
              </c:numCache>
            </c:numRef>
          </c:val>
          <c:extLst>
            <c:ext xmlns:c16="http://schemas.microsoft.com/office/drawing/2014/chart" uri="{C3380CC4-5D6E-409C-BE32-E72D297353CC}">
              <c16:uniqueId val="{00000002-63D7-483E-A724-5438D5B11A6B}"/>
            </c:ext>
          </c:extLst>
        </c:ser>
        <c:ser>
          <c:idx val="3"/>
          <c:order val="3"/>
          <c:tx>
            <c:strRef>
              <c:f>Onyx!$B$53</c:f>
              <c:strCache>
                <c:ptCount val="1"/>
                <c:pt idx="0">
                  <c:v>Unbal./zfp</c:v>
                </c:pt>
              </c:strCache>
            </c:strRef>
          </c:tx>
          <c:spPr>
            <a:solidFill>
              <a:srgbClr val="E2CAE6"/>
            </a:solidFill>
            <a:ln>
              <a:noFill/>
            </a:ln>
            <a:effectLst/>
          </c:spPr>
          <c:invertIfNegative val="0"/>
          <c:cat>
            <c:numRef>
              <c:f>Onyx!$J$1:$L$1</c:f>
              <c:numCache>
                <c:formatCode>General</c:formatCode>
                <c:ptCount val="3"/>
                <c:pt idx="0">
                  <c:v>512</c:v>
                </c:pt>
                <c:pt idx="1">
                  <c:v>4096</c:v>
                </c:pt>
                <c:pt idx="2">
                  <c:v>8192</c:v>
                </c:pt>
              </c:numCache>
            </c:numRef>
          </c:cat>
          <c:val>
            <c:numRef>
              <c:f>Onyx!$J$53:$L$53</c:f>
              <c:numCache>
                <c:formatCode>0.00</c:formatCode>
                <c:ptCount val="3"/>
                <c:pt idx="0">
                  <c:v>6.6558900055099954</c:v>
                </c:pt>
                <c:pt idx="1">
                  <c:v>55.211496201800003</c:v>
                </c:pt>
                <c:pt idx="2">
                  <c:v>104.077909984</c:v>
                </c:pt>
              </c:numCache>
            </c:numRef>
          </c:val>
          <c:extLst>
            <c:ext xmlns:c16="http://schemas.microsoft.com/office/drawing/2014/chart" uri="{C3380CC4-5D6E-409C-BE32-E72D297353CC}">
              <c16:uniqueId val="{00000003-63D7-483E-A724-5438D5B11A6B}"/>
            </c:ext>
          </c:extLst>
        </c:ser>
        <c:ser>
          <c:idx val="4"/>
          <c:order val="4"/>
          <c:tx>
            <c:strRef>
              <c:f>Onyx!$B$54</c:f>
              <c:strCache>
                <c:ptCount val="1"/>
                <c:pt idx="0">
                  <c:v>Bal./No Compr.</c:v>
                </c:pt>
              </c:strCache>
            </c:strRef>
          </c:tx>
          <c:spPr>
            <a:solidFill>
              <a:srgbClr val="F90000"/>
            </a:solidFill>
            <a:ln>
              <a:noFill/>
            </a:ln>
            <a:effectLst/>
          </c:spPr>
          <c:invertIfNegative val="0"/>
          <c:cat>
            <c:numRef>
              <c:f>Onyx!$J$1:$L$1</c:f>
              <c:numCache>
                <c:formatCode>General</c:formatCode>
                <c:ptCount val="3"/>
                <c:pt idx="0">
                  <c:v>512</c:v>
                </c:pt>
                <c:pt idx="1">
                  <c:v>4096</c:v>
                </c:pt>
                <c:pt idx="2">
                  <c:v>8192</c:v>
                </c:pt>
              </c:numCache>
            </c:numRef>
          </c:cat>
          <c:val>
            <c:numRef>
              <c:f>Onyx!$J$54:$L$54</c:f>
              <c:numCache>
                <c:formatCode>0.00</c:formatCode>
                <c:ptCount val="3"/>
                <c:pt idx="0">
                  <c:v>1.7863556174399999</c:v>
                </c:pt>
                <c:pt idx="1">
                  <c:v>12.2320267199</c:v>
                </c:pt>
                <c:pt idx="2">
                  <c:v>24.983678529599999</c:v>
                </c:pt>
              </c:numCache>
            </c:numRef>
          </c:val>
          <c:extLst>
            <c:ext xmlns:c16="http://schemas.microsoft.com/office/drawing/2014/chart" uri="{C3380CC4-5D6E-409C-BE32-E72D297353CC}">
              <c16:uniqueId val="{00000004-63D7-483E-A724-5438D5B11A6B}"/>
            </c:ext>
          </c:extLst>
        </c:ser>
        <c:ser>
          <c:idx val="5"/>
          <c:order val="5"/>
          <c:tx>
            <c:strRef>
              <c:f>Onyx!$B$55</c:f>
              <c:strCache>
                <c:ptCount val="1"/>
                <c:pt idx="0">
                  <c:v>Bal./zlib</c:v>
                </c:pt>
              </c:strCache>
            </c:strRef>
          </c:tx>
          <c:spPr>
            <a:solidFill>
              <a:srgbClr val="077FBD"/>
            </a:solidFill>
            <a:ln>
              <a:noFill/>
            </a:ln>
            <a:effectLst/>
          </c:spPr>
          <c:invertIfNegative val="0"/>
          <c:cat>
            <c:numRef>
              <c:f>Onyx!$J$1:$L$1</c:f>
              <c:numCache>
                <c:formatCode>General</c:formatCode>
                <c:ptCount val="3"/>
                <c:pt idx="0">
                  <c:v>512</c:v>
                </c:pt>
                <c:pt idx="1">
                  <c:v>4096</c:v>
                </c:pt>
                <c:pt idx="2">
                  <c:v>8192</c:v>
                </c:pt>
              </c:numCache>
            </c:numRef>
          </c:cat>
          <c:val>
            <c:numRef>
              <c:f>Onyx!$J$55:$L$55</c:f>
              <c:numCache>
                <c:formatCode>0.00</c:formatCode>
                <c:ptCount val="3"/>
                <c:pt idx="0">
                  <c:v>2.8313232100599999</c:v>
                </c:pt>
                <c:pt idx="1">
                  <c:v>16.457148398800001</c:v>
                </c:pt>
                <c:pt idx="2">
                  <c:v>17.192426595800001</c:v>
                </c:pt>
              </c:numCache>
            </c:numRef>
          </c:val>
          <c:extLst>
            <c:ext xmlns:c16="http://schemas.microsoft.com/office/drawing/2014/chart" uri="{C3380CC4-5D6E-409C-BE32-E72D297353CC}">
              <c16:uniqueId val="{00000005-63D7-483E-A724-5438D5B11A6B}"/>
            </c:ext>
          </c:extLst>
        </c:ser>
        <c:ser>
          <c:idx val="6"/>
          <c:order val="6"/>
          <c:tx>
            <c:strRef>
              <c:f>Onyx!$B$56</c:f>
              <c:strCache>
                <c:ptCount val="1"/>
                <c:pt idx="0">
                  <c:v>Bal./szip</c:v>
                </c:pt>
              </c:strCache>
            </c:strRef>
          </c:tx>
          <c:spPr>
            <a:solidFill>
              <a:srgbClr val="00B338"/>
            </a:solidFill>
            <a:ln>
              <a:noFill/>
            </a:ln>
            <a:effectLst/>
          </c:spPr>
          <c:invertIfNegative val="0"/>
          <c:cat>
            <c:numRef>
              <c:f>Onyx!$J$1:$L$1</c:f>
              <c:numCache>
                <c:formatCode>General</c:formatCode>
                <c:ptCount val="3"/>
                <c:pt idx="0">
                  <c:v>512</c:v>
                </c:pt>
                <c:pt idx="1">
                  <c:v>4096</c:v>
                </c:pt>
                <c:pt idx="2">
                  <c:v>8192</c:v>
                </c:pt>
              </c:numCache>
            </c:numRef>
          </c:cat>
          <c:val>
            <c:numRef>
              <c:f>Onyx!$J$56:$L$56</c:f>
              <c:numCache>
                <c:formatCode>0.00</c:formatCode>
                <c:ptCount val="3"/>
                <c:pt idx="0">
                  <c:v>5.3464930652299998</c:v>
                </c:pt>
                <c:pt idx="1">
                  <c:v>27.979643194400001</c:v>
                </c:pt>
                <c:pt idx="2">
                  <c:v>31.266237016200002</c:v>
                </c:pt>
              </c:numCache>
            </c:numRef>
          </c:val>
          <c:extLst>
            <c:ext xmlns:c16="http://schemas.microsoft.com/office/drawing/2014/chart" uri="{C3380CC4-5D6E-409C-BE32-E72D297353CC}">
              <c16:uniqueId val="{00000006-63D7-483E-A724-5438D5B11A6B}"/>
            </c:ext>
          </c:extLst>
        </c:ser>
        <c:ser>
          <c:idx val="7"/>
          <c:order val="7"/>
          <c:tx>
            <c:strRef>
              <c:f>Onyx!$B$57</c:f>
              <c:strCache>
                <c:ptCount val="1"/>
                <c:pt idx="0">
                  <c:v>Bal./zfp</c:v>
                </c:pt>
              </c:strCache>
            </c:strRef>
          </c:tx>
          <c:spPr>
            <a:solidFill>
              <a:srgbClr val="A446A8"/>
            </a:solidFill>
            <a:ln>
              <a:noFill/>
            </a:ln>
            <a:effectLst/>
          </c:spPr>
          <c:invertIfNegative val="0"/>
          <c:cat>
            <c:numRef>
              <c:f>Onyx!$J$1:$L$1</c:f>
              <c:numCache>
                <c:formatCode>General</c:formatCode>
                <c:ptCount val="3"/>
                <c:pt idx="0">
                  <c:v>512</c:v>
                </c:pt>
                <c:pt idx="1">
                  <c:v>4096</c:v>
                </c:pt>
                <c:pt idx="2">
                  <c:v>8192</c:v>
                </c:pt>
              </c:numCache>
            </c:numRef>
          </c:cat>
          <c:val>
            <c:numRef>
              <c:f>Onyx!$J$57:$L$57</c:f>
              <c:numCache>
                <c:formatCode>0.00</c:formatCode>
                <c:ptCount val="3"/>
                <c:pt idx="0">
                  <c:v>4.025447873979993</c:v>
                </c:pt>
                <c:pt idx="1">
                  <c:v>23.279754345800001</c:v>
                </c:pt>
                <c:pt idx="2">
                  <c:v>47.7741609216</c:v>
                </c:pt>
              </c:numCache>
            </c:numRef>
          </c:val>
          <c:extLst>
            <c:ext xmlns:c16="http://schemas.microsoft.com/office/drawing/2014/chart" uri="{C3380CC4-5D6E-409C-BE32-E72D297353CC}">
              <c16:uniqueId val="{00000007-63D7-483E-A724-5438D5B11A6B}"/>
            </c:ext>
          </c:extLst>
        </c:ser>
        <c:dLbls>
          <c:showLegendKey val="0"/>
          <c:showVal val="0"/>
          <c:showCatName val="0"/>
          <c:showSerName val="0"/>
          <c:showPercent val="0"/>
          <c:showBubbleSize val="0"/>
        </c:dLbls>
        <c:gapWidth val="219"/>
        <c:overlap val="-27"/>
        <c:axId val="-714158160"/>
        <c:axId val="-714153616"/>
      </c:barChart>
      <c:catAx>
        <c:axId val="-714158160"/>
        <c:scaling>
          <c:orientation val="minMax"/>
        </c:scaling>
        <c:delete val="0"/>
        <c:axPos val="b"/>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dirty="0"/>
                  <a:t>Cores</a:t>
                </a:r>
              </a:p>
            </c:rich>
          </c:tx>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14153616"/>
        <c:crosses val="autoZero"/>
        <c:auto val="1"/>
        <c:lblAlgn val="ctr"/>
        <c:lblOffset val="100"/>
        <c:noMultiLvlLbl val="0"/>
      </c:catAx>
      <c:valAx>
        <c:axId val="-714153616"/>
        <c:scaling>
          <c:orientation val="minMax"/>
          <c:max val="10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dirty="0"/>
                  <a:t>Throughput</a:t>
                </a:r>
                <a:r>
                  <a:rPr lang="en-US" baseline="0" dirty="0"/>
                  <a:t> (GB/s)</a:t>
                </a:r>
                <a:endParaRPr lang="en-US" dirty="0"/>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1415816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05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Onyx!$B$97</c:f>
          <c:strCache>
            <c:ptCount val="1"/>
            <c:pt idx="0">
              <c:v>Broadwell HDF5</c:v>
            </c:pt>
          </c:strCache>
        </c:strRef>
      </c:tx>
      <c:overlay val="0"/>
      <c:spPr>
        <a:noFill/>
        <a:ln>
          <a:noFill/>
        </a:ln>
        <a:effectLst/>
      </c:spPr>
      <c:txPr>
        <a:bodyPr rot="0" spcFirstLastPara="1" vertOverflow="ellipsis" vert="horz" wrap="square" anchor="ctr" anchorCtr="1"/>
        <a:lstStyle/>
        <a:p>
          <a:pPr>
            <a:defRPr sz="12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Onyx!$B$98</c:f>
              <c:strCache>
                <c:ptCount val="1"/>
                <c:pt idx="0">
                  <c:v>Unbal./No Compr.</c:v>
                </c:pt>
              </c:strCache>
            </c:strRef>
          </c:tx>
          <c:spPr>
            <a:solidFill>
              <a:srgbClr val="FFB1AC"/>
            </a:solidFill>
            <a:ln>
              <a:noFill/>
            </a:ln>
            <a:effectLst/>
          </c:spPr>
          <c:invertIfNegative val="0"/>
          <c:cat>
            <c:numRef>
              <c:f>Onyx!$C$1:$F$1</c:f>
              <c:numCache>
                <c:formatCode>General</c:formatCode>
                <c:ptCount val="4"/>
                <c:pt idx="0">
                  <c:v>528</c:v>
                </c:pt>
                <c:pt idx="1">
                  <c:v>4048</c:v>
                </c:pt>
                <c:pt idx="2">
                  <c:v>8008</c:v>
                </c:pt>
                <c:pt idx="3">
                  <c:v>21912</c:v>
                </c:pt>
              </c:numCache>
            </c:numRef>
          </c:cat>
          <c:val>
            <c:numRef>
              <c:f>Onyx!$C$98:$F$98</c:f>
              <c:numCache>
                <c:formatCode>0.00</c:formatCode>
                <c:ptCount val="4"/>
                <c:pt idx="0">
                  <c:v>19.1401366182</c:v>
                </c:pt>
                <c:pt idx="1">
                  <c:v>52.8523068302</c:v>
                </c:pt>
                <c:pt idx="2">
                  <c:v>52.127702960299999</c:v>
                </c:pt>
                <c:pt idx="3">
                  <c:v>45.505600247000011</c:v>
                </c:pt>
              </c:numCache>
            </c:numRef>
          </c:val>
          <c:extLst>
            <c:ext xmlns:c16="http://schemas.microsoft.com/office/drawing/2014/chart" uri="{C3380CC4-5D6E-409C-BE32-E72D297353CC}">
              <c16:uniqueId val="{00000000-A576-4689-B7E0-4185E469B60D}"/>
            </c:ext>
          </c:extLst>
        </c:ser>
        <c:ser>
          <c:idx val="1"/>
          <c:order val="1"/>
          <c:tx>
            <c:strRef>
              <c:f>Onyx!$B$99</c:f>
              <c:strCache>
                <c:ptCount val="1"/>
                <c:pt idx="0">
                  <c:v>Unbal./zlib</c:v>
                </c:pt>
              </c:strCache>
            </c:strRef>
          </c:tx>
          <c:spPr>
            <a:solidFill>
              <a:srgbClr val="ADCEE6"/>
            </a:solidFill>
            <a:ln>
              <a:noFill/>
            </a:ln>
            <a:effectLst/>
          </c:spPr>
          <c:invertIfNegative val="0"/>
          <c:cat>
            <c:numRef>
              <c:f>Onyx!$C$1:$F$1</c:f>
              <c:numCache>
                <c:formatCode>General</c:formatCode>
                <c:ptCount val="4"/>
                <c:pt idx="0">
                  <c:v>528</c:v>
                </c:pt>
                <c:pt idx="1">
                  <c:v>4048</c:v>
                </c:pt>
                <c:pt idx="2">
                  <c:v>8008</c:v>
                </c:pt>
                <c:pt idx="3">
                  <c:v>21912</c:v>
                </c:pt>
              </c:numCache>
            </c:numRef>
          </c:cat>
          <c:val>
            <c:numRef>
              <c:f>Onyx!$C$99:$F$99</c:f>
              <c:numCache>
                <c:formatCode>0.00</c:formatCode>
                <c:ptCount val="4"/>
                <c:pt idx="0">
                  <c:v>5.9651326201399941</c:v>
                </c:pt>
                <c:pt idx="1">
                  <c:v>32.127516691000011</c:v>
                </c:pt>
                <c:pt idx="2">
                  <c:v>45.391570331899999</c:v>
                </c:pt>
              </c:numCache>
            </c:numRef>
          </c:val>
          <c:extLst>
            <c:ext xmlns:c16="http://schemas.microsoft.com/office/drawing/2014/chart" uri="{C3380CC4-5D6E-409C-BE32-E72D297353CC}">
              <c16:uniqueId val="{00000001-A576-4689-B7E0-4185E469B60D}"/>
            </c:ext>
          </c:extLst>
        </c:ser>
        <c:ser>
          <c:idx val="2"/>
          <c:order val="2"/>
          <c:tx>
            <c:strRef>
              <c:f>Onyx!$B$100</c:f>
              <c:strCache>
                <c:ptCount val="1"/>
                <c:pt idx="0">
                  <c:v>Unbal./szip</c:v>
                </c:pt>
              </c:strCache>
            </c:strRef>
          </c:tx>
          <c:spPr>
            <a:solidFill>
              <a:srgbClr val="C4EDC2"/>
            </a:solidFill>
            <a:ln>
              <a:noFill/>
            </a:ln>
            <a:effectLst/>
          </c:spPr>
          <c:invertIfNegative val="0"/>
          <c:cat>
            <c:numRef>
              <c:f>Onyx!$C$1:$F$1</c:f>
              <c:numCache>
                <c:formatCode>General</c:formatCode>
                <c:ptCount val="4"/>
                <c:pt idx="0">
                  <c:v>528</c:v>
                </c:pt>
                <c:pt idx="1">
                  <c:v>4048</c:v>
                </c:pt>
                <c:pt idx="2">
                  <c:v>8008</c:v>
                </c:pt>
                <c:pt idx="3">
                  <c:v>21912</c:v>
                </c:pt>
              </c:numCache>
            </c:numRef>
          </c:cat>
          <c:val>
            <c:numRef>
              <c:f>Onyx!$C$100:$F$100</c:f>
              <c:numCache>
                <c:formatCode>0.00</c:formatCode>
                <c:ptCount val="4"/>
                <c:pt idx="0">
                  <c:v>17.512462344100001</c:v>
                </c:pt>
                <c:pt idx="1">
                  <c:v>53.415030690400002</c:v>
                </c:pt>
                <c:pt idx="2">
                  <c:v>52.319290782299973</c:v>
                </c:pt>
              </c:numCache>
            </c:numRef>
          </c:val>
          <c:extLst>
            <c:ext xmlns:c16="http://schemas.microsoft.com/office/drawing/2014/chart" uri="{C3380CC4-5D6E-409C-BE32-E72D297353CC}">
              <c16:uniqueId val="{00000002-A576-4689-B7E0-4185E469B60D}"/>
            </c:ext>
          </c:extLst>
        </c:ser>
        <c:ser>
          <c:idx val="3"/>
          <c:order val="3"/>
          <c:tx>
            <c:strRef>
              <c:f>Onyx!$B$101</c:f>
              <c:strCache>
                <c:ptCount val="1"/>
                <c:pt idx="0">
                  <c:v>Unbal./shuffle+zlib</c:v>
                </c:pt>
              </c:strCache>
            </c:strRef>
          </c:tx>
          <c:spPr>
            <a:solidFill>
              <a:srgbClr val="FED29A"/>
            </a:solidFill>
            <a:ln>
              <a:noFill/>
            </a:ln>
            <a:effectLst/>
          </c:spPr>
          <c:invertIfNegative val="0"/>
          <c:cat>
            <c:numRef>
              <c:f>Onyx!$C$1:$F$1</c:f>
              <c:numCache>
                <c:formatCode>General</c:formatCode>
                <c:ptCount val="4"/>
                <c:pt idx="0">
                  <c:v>528</c:v>
                </c:pt>
                <c:pt idx="1">
                  <c:v>4048</c:v>
                </c:pt>
                <c:pt idx="2">
                  <c:v>8008</c:v>
                </c:pt>
                <c:pt idx="3">
                  <c:v>21912</c:v>
                </c:pt>
              </c:numCache>
            </c:numRef>
          </c:cat>
          <c:val>
            <c:numRef>
              <c:f>Onyx!$C$101:$F$101</c:f>
              <c:numCache>
                <c:formatCode>0.00</c:formatCode>
                <c:ptCount val="4"/>
                <c:pt idx="0">
                  <c:v>9.1579958927500016</c:v>
                </c:pt>
                <c:pt idx="1">
                  <c:v>55.588183283600003</c:v>
                </c:pt>
                <c:pt idx="2">
                  <c:v>73.537079800000001</c:v>
                </c:pt>
              </c:numCache>
            </c:numRef>
          </c:val>
          <c:extLst>
            <c:ext xmlns:c16="http://schemas.microsoft.com/office/drawing/2014/chart" uri="{C3380CC4-5D6E-409C-BE32-E72D297353CC}">
              <c16:uniqueId val="{00000003-A576-4689-B7E0-4185E469B60D}"/>
            </c:ext>
          </c:extLst>
        </c:ser>
        <c:ser>
          <c:idx val="4"/>
          <c:order val="4"/>
          <c:tx>
            <c:strRef>
              <c:f>Onyx!$B$102</c:f>
              <c:strCache>
                <c:ptCount val="1"/>
                <c:pt idx="0">
                  <c:v>Bal./No Compr.</c:v>
                </c:pt>
              </c:strCache>
            </c:strRef>
          </c:tx>
          <c:spPr>
            <a:solidFill>
              <a:srgbClr val="F90000"/>
            </a:solidFill>
            <a:ln>
              <a:noFill/>
            </a:ln>
            <a:effectLst/>
          </c:spPr>
          <c:invertIfNegative val="0"/>
          <c:cat>
            <c:numRef>
              <c:f>Onyx!$C$1:$F$1</c:f>
              <c:numCache>
                <c:formatCode>General</c:formatCode>
                <c:ptCount val="4"/>
                <c:pt idx="0">
                  <c:v>528</c:v>
                </c:pt>
                <c:pt idx="1">
                  <c:v>4048</c:v>
                </c:pt>
                <c:pt idx="2">
                  <c:v>8008</c:v>
                </c:pt>
                <c:pt idx="3">
                  <c:v>21912</c:v>
                </c:pt>
              </c:numCache>
            </c:numRef>
          </c:cat>
          <c:val>
            <c:numRef>
              <c:f>Onyx!$C$102:$F$102</c:f>
              <c:numCache>
                <c:formatCode>0.00</c:formatCode>
                <c:ptCount val="4"/>
                <c:pt idx="0">
                  <c:v>0.72241109972100004</c:v>
                </c:pt>
                <c:pt idx="1">
                  <c:v>0.64032881639799999</c:v>
                </c:pt>
                <c:pt idx="2">
                  <c:v>3.91542772729</c:v>
                </c:pt>
              </c:numCache>
            </c:numRef>
          </c:val>
          <c:extLst>
            <c:ext xmlns:c16="http://schemas.microsoft.com/office/drawing/2014/chart" uri="{C3380CC4-5D6E-409C-BE32-E72D297353CC}">
              <c16:uniqueId val="{00000004-A576-4689-B7E0-4185E469B60D}"/>
            </c:ext>
          </c:extLst>
        </c:ser>
        <c:ser>
          <c:idx val="5"/>
          <c:order val="5"/>
          <c:tx>
            <c:strRef>
              <c:f>Onyx!$B$103</c:f>
              <c:strCache>
                <c:ptCount val="1"/>
                <c:pt idx="0">
                  <c:v>Bal./zlib</c:v>
                </c:pt>
              </c:strCache>
            </c:strRef>
          </c:tx>
          <c:spPr>
            <a:solidFill>
              <a:srgbClr val="077FBD"/>
            </a:solidFill>
            <a:ln>
              <a:noFill/>
            </a:ln>
            <a:effectLst/>
          </c:spPr>
          <c:invertIfNegative val="0"/>
          <c:cat>
            <c:numRef>
              <c:f>Onyx!$C$1:$F$1</c:f>
              <c:numCache>
                <c:formatCode>General</c:formatCode>
                <c:ptCount val="4"/>
                <c:pt idx="0">
                  <c:v>528</c:v>
                </c:pt>
                <c:pt idx="1">
                  <c:v>4048</c:v>
                </c:pt>
                <c:pt idx="2">
                  <c:v>8008</c:v>
                </c:pt>
                <c:pt idx="3">
                  <c:v>21912</c:v>
                </c:pt>
              </c:numCache>
            </c:numRef>
          </c:cat>
          <c:val>
            <c:numRef>
              <c:f>Onyx!$C$103:$F$103</c:f>
              <c:numCache>
                <c:formatCode>0.00</c:formatCode>
                <c:ptCount val="4"/>
                <c:pt idx="0">
                  <c:v>2.9984404102599971</c:v>
                </c:pt>
                <c:pt idx="1">
                  <c:v>16.382286127499999</c:v>
                </c:pt>
                <c:pt idx="2">
                  <c:v>23.360315604299991</c:v>
                </c:pt>
              </c:numCache>
            </c:numRef>
          </c:val>
          <c:extLst>
            <c:ext xmlns:c16="http://schemas.microsoft.com/office/drawing/2014/chart" uri="{C3380CC4-5D6E-409C-BE32-E72D297353CC}">
              <c16:uniqueId val="{00000005-A576-4689-B7E0-4185E469B60D}"/>
            </c:ext>
          </c:extLst>
        </c:ser>
        <c:ser>
          <c:idx val="6"/>
          <c:order val="6"/>
          <c:tx>
            <c:strRef>
              <c:f>Onyx!$B$104</c:f>
              <c:strCache>
                <c:ptCount val="1"/>
                <c:pt idx="0">
                  <c:v>Bal./szip</c:v>
                </c:pt>
              </c:strCache>
            </c:strRef>
          </c:tx>
          <c:spPr>
            <a:solidFill>
              <a:srgbClr val="00B338"/>
            </a:solidFill>
            <a:ln>
              <a:noFill/>
            </a:ln>
            <a:effectLst/>
          </c:spPr>
          <c:invertIfNegative val="0"/>
          <c:cat>
            <c:numRef>
              <c:f>Onyx!$C$1:$F$1</c:f>
              <c:numCache>
                <c:formatCode>General</c:formatCode>
                <c:ptCount val="4"/>
                <c:pt idx="0">
                  <c:v>528</c:v>
                </c:pt>
                <c:pt idx="1">
                  <c:v>4048</c:v>
                </c:pt>
                <c:pt idx="2">
                  <c:v>8008</c:v>
                </c:pt>
                <c:pt idx="3">
                  <c:v>21912</c:v>
                </c:pt>
              </c:numCache>
            </c:numRef>
          </c:cat>
          <c:val>
            <c:numRef>
              <c:f>Onyx!$C$104:$F$104</c:f>
              <c:numCache>
                <c:formatCode>General</c:formatCode>
                <c:ptCount val="4"/>
              </c:numCache>
            </c:numRef>
          </c:val>
          <c:extLst>
            <c:ext xmlns:c16="http://schemas.microsoft.com/office/drawing/2014/chart" uri="{C3380CC4-5D6E-409C-BE32-E72D297353CC}">
              <c16:uniqueId val="{00000006-A576-4689-B7E0-4185E469B60D}"/>
            </c:ext>
          </c:extLst>
        </c:ser>
        <c:ser>
          <c:idx val="7"/>
          <c:order val="7"/>
          <c:tx>
            <c:strRef>
              <c:f>Onyx!$B$105</c:f>
              <c:strCache>
                <c:ptCount val="1"/>
                <c:pt idx="0">
                  <c:v>Bal./shuffle+zlib</c:v>
                </c:pt>
              </c:strCache>
            </c:strRef>
          </c:tx>
          <c:spPr>
            <a:solidFill>
              <a:srgbClr val="FF7100"/>
            </a:solidFill>
            <a:ln>
              <a:noFill/>
            </a:ln>
            <a:effectLst/>
          </c:spPr>
          <c:invertIfNegative val="0"/>
          <c:cat>
            <c:numRef>
              <c:f>Onyx!$C$1:$F$1</c:f>
              <c:numCache>
                <c:formatCode>General</c:formatCode>
                <c:ptCount val="4"/>
                <c:pt idx="0">
                  <c:v>528</c:v>
                </c:pt>
                <c:pt idx="1">
                  <c:v>4048</c:v>
                </c:pt>
                <c:pt idx="2">
                  <c:v>8008</c:v>
                </c:pt>
                <c:pt idx="3">
                  <c:v>21912</c:v>
                </c:pt>
              </c:numCache>
            </c:numRef>
          </c:cat>
          <c:val>
            <c:numRef>
              <c:f>Onyx!$C$105:$F$105</c:f>
              <c:numCache>
                <c:formatCode>0.00</c:formatCode>
                <c:ptCount val="4"/>
                <c:pt idx="0">
                  <c:v>4.4580566826399997</c:v>
                </c:pt>
                <c:pt idx="1">
                  <c:v>17.4259981031</c:v>
                </c:pt>
                <c:pt idx="2">
                  <c:v>37.475053703900002</c:v>
                </c:pt>
              </c:numCache>
            </c:numRef>
          </c:val>
          <c:extLst>
            <c:ext xmlns:c16="http://schemas.microsoft.com/office/drawing/2014/chart" uri="{C3380CC4-5D6E-409C-BE32-E72D297353CC}">
              <c16:uniqueId val="{00000007-A576-4689-B7E0-4185E469B60D}"/>
            </c:ext>
          </c:extLst>
        </c:ser>
        <c:dLbls>
          <c:showLegendKey val="0"/>
          <c:showVal val="0"/>
          <c:showCatName val="0"/>
          <c:showSerName val="0"/>
          <c:showPercent val="0"/>
          <c:showBubbleSize val="0"/>
        </c:dLbls>
        <c:gapWidth val="219"/>
        <c:overlap val="-27"/>
        <c:axId val="-713338448"/>
        <c:axId val="-715507888"/>
      </c:barChart>
      <c:catAx>
        <c:axId val="-713338448"/>
        <c:scaling>
          <c:orientation val="minMax"/>
        </c:scaling>
        <c:delete val="0"/>
        <c:axPos val="b"/>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dirty="0"/>
                  <a:t>Cores</a:t>
                </a:r>
              </a:p>
            </c:rich>
          </c:tx>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15507888"/>
        <c:crosses val="autoZero"/>
        <c:auto val="1"/>
        <c:lblAlgn val="ctr"/>
        <c:lblOffset val="100"/>
        <c:noMultiLvlLbl val="0"/>
      </c:catAx>
      <c:valAx>
        <c:axId val="-715507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dirty="0"/>
                  <a:t>Throughput (GB/s)</a:t>
                </a:r>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13338448"/>
        <c:crosses val="autoZero"/>
        <c:crossBetween val="between"/>
      </c:valAx>
      <c:spPr>
        <a:noFill/>
        <a:ln>
          <a:noFill/>
        </a:ln>
        <a:effectLst/>
      </c:spPr>
    </c:plotArea>
    <c:legend>
      <c:legendPos val="l"/>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05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Onyx!$I$97</c:f>
          <c:strCache>
            <c:ptCount val="1"/>
            <c:pt idx="0">
              <c:v>KNL HDF5</c:v>
            </c:pt>
          </c:strCache>
        </c:strRef>
      </c:tx>
      <c:overlay val="0"/>
      <c:spPr>
        <a:noFill/>
        <a:ln>
          <a:noFill/>
        </a:ln>
        <a:effectLst/>
      </c:spPr>
      <c:txPr>
        <a:bodyPr rot="0" spcFirstLastPara="1" vertOverflow="ellipsis" vert="horz" wrap="square" anchor="ctr" anchorCtr="1"/>
        <a:lstStyle/>
        <a:p>
          <a:pPr>
            <a:defRPr sz="12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Onyx!$B$98</c:f>
              <c:strCache>
                <c:ptCount val="1"/>
                <c:pt idx="0">
                  <c:v>Unbal./No Compr.</c:v>
                </c:pt>
              </c:strCache>
            </c:strRef>
          </c:tx>
          <c:spPr>
            <a:solidFill>
              <a:srgbClr val="FFB1AC"/>
            </a:solidFill>
            <a:ln>
              <a:noFill/>
            </a:ln>
            <a:effectLst/>
          </c:spPr>
          <c:invertIfNegative val="0"/>
          <c:cat>
            <c:numRef>
              <c:f>Onyx!$J$1:$L$1</c:f>
              <c:numCache>
                <c:formatCode>General</c:formatCode>
                <c:ptCount val="3"/>
                <c:pt idx="0">
                  <c:v>512</c:v>
                </c:pt>
                <c:pt idx="1">
                  <c:v>4096</c:v>
                </c:pt>
                <c:pt idx="2">
                  <c:v>8192</c:v>
                </c:pt>
              </c:numCache>
            </c:numRef>
          </c:cat>
          <c:val>
            <c:numRef>
              <c:f>Onyx!$J$98:$L$98</c:f>
              <c:numCache>
                <c:formatCode>0.00</c:formatCode>
                <c:ptCount val="3"/>
                <c:pt idx="0">
                  <c:v>4.9963798190200004</c:v>
                </c:pt>
                <c:pt idx="1">
                  <c:v>11.0299001134</c:v>
                </c:pt>
                <c:pt idx="2">
                  <c:v>11.148144692300001</c:v>
                </c:pt>
              </c:numCache>
            </c:numRef>
          </c:val>
          <c:extLst>
            <c:ext xmlns:c16="http://schemas.microsoft.com/office/drawing/2014/chart" uri="{C3380CC4-5D6E-409C-BE32-E72D297353CC}">
              <c16:uniqueId val="{00000000-C5A1-4A6F-81B3-632934850487}"/>
            </c:ext>
          </c:extLst>
        </c:ser>
        <c:ser>
          <c:idx val="1"/>
          <c:order val="1"/>
          <c:tx>
            <c:strRef>
              <c:f>Onyx!$B$99</c:f>
              <c:strCache>
                <c:ptCount val="1"/>
                <c:pt idx="0">
                  <c:v>Unbal./zlib</c:v>
                </c:pt>
              </c:strCache>
            </c:strRef>
          </c:tx>
          <c:spPr>
            <a:solidFill>
              <a:srgbClr val="ADCEE6"/>
            </a:solidFill>
            <a:ln>
              <a:noFill/>
            </a:ln>
            <a:effectLst/>
          </c:spPr>
          <c:invertIfNegative val="0"/>
          <c:cat>
            <c:numRef>
              <c:f>Onyx!$J$1:$L$1</c:f>
              <c:numCache>
                <c:formatCode>General</c:formatCode>
                <c:ptCount val="3"/>
                <c:pt idx="0">
                  <c:v>512</c:v>
                </c:pt>
                <c:pt idx="1">
                  <c:v>4096</c:v>
                </c:pt>
                <c:pt idx="2">
                  <c:v>8192</c:v>
                </c:pt>
              </c:numCache>
            </c:numRef>
          </c:cat>
          <c:val>
            <c:numRef>
              <c:f>Onyx!$J$99:$L$99</c:f>
              <c:numCache>
                <c:formatCode>0.00</c:formatCode>
                <c:ptCount val="3"/>
                <c:pt idx="0">
                  <c:v>2.0869207798499998</c:v>
                </c:pt>
                <c:pt idx="1">
                  <c:v>10.804457749899999</c:v>
                </c:pt>
                <c:pt idx="2">
                  <c:v>13.170098554500001</c:v>
                </c:pt>
              </c:numCache>
            </c:numRef>
          </c:val>
          <c:extLst>
            <c:ext xmlns:c16="http://schemas.microsoft.com/office/drawing/2014/chart" uri="{C3380CC4-5D6E-409C-BE32-E72D297353CC}">
              <c16:uniqueId val="{00000001-C5A1-4A6F-81B3-632934850487}"/>
            </c:ext>
          </c:extLst>
        </c:ser>
        <c:ser>
          <c:idx val="2"/>
          <c:order val="2"/>
          <c:tx>
            <c:strRef>
              <c:f>Onyx!$B$100</c:f>
              <c:strCache>
                <c:ptCount val="1"/>
                <c:pt idx="0">
                  <c:v>Unbal./szip</c:v>
                </c:pt>
              </c:strCache>
            </c:strRef>
          </c:tx>
          <c:spPr>
            <a:solidFill>
              <a:srgbClr val="C4EDC2"/>
            </a:solidFill>
            <a:ln>
              <a:noFill/>
            </a:ln>
            <a:effectLst/>
          </c:spPr>
          <c:invertIfNegative val="0"/>
          <c:cat>
            <c:numRef>
              <c:f>Onyx!$J$1:$L$1</c:f>
              <c:numCache>
                <c:formatCode>General</c:formatCode>
                <c:ptCount val="3"/>
                <c:pt idx="0">
                  <c:v>512</c:v>
                </c:pt>
                <c:pt idx="1">
                  <c:v>4096</c:v>
                </c:pt>
                <c:pt idx="2">
                  <c:v>8192</c:v>
                </c:pt>
              </c:numCache>
            </c:numRef>
          </c:cat>
          <c:val>
            <c:numRef>
              <c:f>Onyx!$J$100:$L$100</c:f>
              <c:numCache>
                <c:formatCode>0.00</c:formatCode>
                <c:ptCount val="3"/>
                <c:pt idx="0">
                  <c:v>5.1045604697299929</c:v>
                </c:pt>
                <c:pt idx="1">
                  <c:v>10.975945408899999</c:v>
                </c:pt>
                <c:pt idx="2">
                  <c:v>11.018966413399999</c:v>
                </c:pt>
              </c:numCache>
            </c:numRef>
          </c:val>
          <c:extLst>
            <c:ext xmlns:c16="http://schemas.microsoft.com/office/drawing/2014/chart" uri="{C3380CC4-5D6E-409C-BE32-E72D297353CC}">
              <c16:uniqueId val="{00000002-C5A1-4A6F-81B3-632934850487}"/>
            </c:ext>
          </c:extLst>
        </c:ser>
        <c:ser>
          <c:idx val="3"/>
          <c:order val="3"/>
          <c:tx>
            <c:strRef>
              <c:f>Onyx!$B$101</c:f>
              <c:strCache>
                <c:ptCount val="1"/>
                <c:pt idx="0">
                  <c:v>Unbal./shuffle+zlib</c:v>
                </c:pt>
              </c:strCache>
            </c:strRef>
          </c:tx>
          <c:spPr>
            <a:solidFill>
              <a:srgbClr val="FED29A"/>
            </a:solidFill>
            <a:ln>
              <a:noFill/>
            </a:ln>
            <a:effectLst/>
          </c:spPr>
          <c:invertIfNegative val="0"/>
          <c:cat>
            <c:numRef>
              <c:f>Onyx!$J$1:$L$1</c:f>
              <c:numCache>
                <c:formatCode>General</c:formatCode>
                <c:ptCount val="3"/>
                <c:pt idx="0">
                  <c:v>512</c:v>
                </c:pt>
                <c:pt idx="1">
                  <c:v>4096</c:v>
                </c:pt>
                <c:pt idx="2">
                  <c:v>8192</c:v>
                </c:pt>
              </c:numCache>
            </c:numRef>
          </c:cat>
          <c:val>
            <c:numRef>
              <c:f>Onyx!$J$101:$L$101</c:f>
              <c:numCache>
                <c:formatCode>0.00</c:formatCode>
                <c:ptCount val="3"/>
                <c:pt idx="0">
                  <c:v>3.2225666352400002</c:v>
                </c:pt>
                <c:pt idx="1">
                  <c:v>17.7485583785</c:v>
                </c:pt>
                <c:pt idx="2">
                  <c:v>23.3795482785</c:v>
                </c:pt>
              </c:numCache>
            </c:numRef>
          </c:val>
          <c:extLst>
            <c:ext xmlns:c16="http://schemas.microsoft.com/office/drawing/2014/chart" uri="{C3380CC4-5D6E-409C-BE32-E72D297353CC}">
              <c16:uniqueId val="{00000003-C5A1-4A6F-81B3-632934850487}"/>
            </c:ext>
          </c:extLst>
        </c:ser>
        <c:ser>
          <c:idx val="4"/>
          <c:order val="4"/>
          <c:tx>
            <c:strRef>
              <c:f>Onyx!$B$102</c:f>
              <c:strCache>
                <c:ptCount val="1"/>
                <c:pt idx="0">
                  <c:v>Bal./No Compr.</c:v>
                </c:pt>
              </c:strCache>
            </c:strRef>
          </c:tx>
          <c:spPr>
            <a:solidFill>
              <a:srgbClr val="F90000"/>
            </a:solidFill>
            <a:ln>
              <a:noFill/>
            </a:ln>
            <a:effectLst/>
          </c:spPr>
          <c:invertIfNegative val="0"/>
          <c:cat>
            <c:numRef>
              <c:f>Onyx!$J$1:$L$1</c:f>
              <c:numCache>
                <c:formatCode>General</c:formatCode>
                <c:ptCount val="3"/>
                <c:pt idx="0">
                  <c:v>512</c:v>
                </c:pt>
                <c:pt idx="1">
                  <c:v>4096</c:v>
                </c:pt>
                <c:pt idx="2">
                  <c:v>8192</c:v>
                </c:pt>
              </c:numCache>
            </c:numRef>
          </c:cat>
          <c:val>
            <c:numRef>
              <c:f>Onyx!$J$102:$L$102</c:f>
              <c:numCache>
                <c:formatCode>0.00</c:formatCode>
                <c:ptCount val="3"/>
                <c:pt idx="0">
                  <c:v>0.25904500536399999</c:v>
                </c:pt>
                <c:pt idx="1">
                  <c:v>0.33682836565699997</c:v>
                </c:pt>
                <c:pt idx="2">
                  <c:v>1.08986490556</c:v>
                </c:pt>
              </c:numCache>
            </c:numRef>
          </c:val>
          <c:extLst>
            <c:ext xmlns:c16="http://schemas.microsoft.com/office/drawing/2014/chart" uri="{C3380CC4-5D6E-409C-BE32-E72D297353CC}">
              <c16:uniqueId val="{00000004-C5A1-4A6F-81B3-632934850487}"/>
            </c:ext>
          </c:extLst>
        </c:ser>
        <c:ser>
          <c:idx val="5"/>
          <c:order val="5"/>
          <c:tx>
            <c:strRef>
              <c:f>Onyx!$B$103</c:f>
              <c:strCache>
                <c:ptCount val="1"/>
                <c:pt idx="0">
                  <c:v>Bal./zlib</c:v>
                </c:pt>
              </c:strCache>
            </c:strRef>
          </c:tx>
          <c:spPr>
            <a:solidFill>
              <a:srgbClr val="077FBD"/>
            </a:solidFill>
            <a:ln>
              <a:noFill/>
            </a:ln>
            <a:effectLst/>
          </c:spPr>
          <c:invertIfNegative val="0"/>
          <c:cat>
            <c:numRef>
              <c:f>Onyx!$J$1:$L$1</c:f>
              <c:numCache>
                <c:formatCode>General</c:formatCode>
                <c:ptCount val="3"/>
                <c:pt idx="0">
                  <c:v>512</c:v>
                </c:pt>
                <c:pt idx="1">
                  <c:v>4096</c:v>
                </c:pt>
                <c:pt idx="2">
                  <c:v>8192</c:v>
                </c:pt>
              </c:numCache>
            </c:numRef>
          </c:cat>
          <c:val>
            <c:numRef>
              <c:f>Onyx!$J$103:$L$103</c:f>
              <c:numCache>
                <c:formatCode>0.00</c:formatCode>
                <c:ptCount val="3"/>
                <c:pt idx="0">
                  <c:v>1.2199068320499991</c:v>
                </c:pt>
                <c:pt idx="1">
                  <c:v>5.11992100329</c:v>
                </c:pt>
                <c:pt idx="2">
                  <c:v>6.9096668858500001</c:v>
                </c:pt>
              </c:numCache>
            </c:numRef>
          </c:val>
          <c:extLst>
            <c:ext xmlns:c16="http://schemas.microsoft.com/office/drawing/2014/chart" uri="{C3380CC4-5D6E-409C-BE32-E72D297353CC}">
              <c16:uniqueId val="{00000005-C5A1-4A6F-81B3-632934850487}"/>
            </c:ext>
          </c:extLst>
        </c:ser>
        <c:ser>
          <c:idx val="6"/>
          <c:order val="6"/>
          <c:tx>
            <c:strRef>
              <c:f>Onyx!$B$104</c:f>
              <c:strCache>
                <c:ptCount val="1"/>
                <c:pt idx="0">
                  <c:v>Bal./szip</c:v>
                </c:pt>
              </c:strCache>
            </c:strRef>
          </c:tx>
          <c:spPr>
            <a:solidFill>
              <a:srgbClr val="00B338"/>
            </a:solidFill>
            <a:ln>
              <a:noFill/>
            </a:ln>
            <a:effectLst/>
          </c:spPr>
          <c:invertIfNegative val="0"/>
          <c:cat>
            <c:numRef>
              <c:f>Onyx!$J$1:$L$1</c:f>
              <c:numCache>
                <c:formatCode>General</c:formatCode>
                <c:ptCount val="3"/>
                <c:pt idx="0">
                  <c:v>512</c:v>
                </c:pt>
                <c:pt idx="1">
                  <c:v>4096</c:v>
                </c:pt>
                <c:pt idx="2">
                  <c:v>8192</c:v>
                </c:pt>
              </c:numCache>
            </c:numRef>
          </c:cat>
          <c:val>
            <c:numRef>
              <c:f>Onyx!$J$104:$L$104</c:f>
              <c:numCache>
                <c:formatCode>General</c:formatCode>
                <c:ptCount val="3"/>
                <c:pt idx="2" formatCode="0.00">
                  <c:v>1.0843762235900001</c:v>
                </c:pt>
              </c:numCache>
            </c:numRef>
          </c:val>
          <c:extLst>
            <c:ext xmlns:c16="http://schemas.microsoft.com/office/drawing/2014/chart" uri="{C3380CC4-5D6E-409C-BE32-E72D297353CC}">
              <c16:uniqueId val="{00000006-C5A1-4A6F-81B3-632934850487}"/>
            </c:ext>
          </c:extLst>
        </c:ser>
        <c:ser>
          <c:idx val="7"/>
          <c:order val="7"/>
          <c:tx>
            <c:strRef>
              <c:f>Onyx!$B$105</c:f>
              <c:strCache>
                <c:ptCount val="1"/>
                <c:pt idx="0">
                  <c:v>Bal./shuffle+zlib</c:v>
                </c:pt>
              </c:strCache>
            </c:strRef>
          </c:tx>
          <c:spPr>
            <a:solidFill>
              <a:srgbClr val="FF7100"/>
            </a:solidFill>
            <a:ln>
              <a:noFill/>
            </a:ln>
            <a:effectLst/>
          </c:spPr>
          <c:invertIfNegative val="0"/>
          <c:cat>
            <c:numRef>
              <c:f>Onyx!$J$1:$L$1</c:f>
              <c:numCache>
                <c:formatCode>General</c:formatCode>
                <c:ptCount val="3"/>
                <c:pt idx="0">
                  <c:v>512</c:v>
                </c:pt>
                <c:pt idx="1">
                  <c:v>4096</c:v>
                </c:pt>
                <c:pt idx="2">
                  <c:v>8192</c:v>
                </c:pt>
              </c:numCache>
            </c:numRef>
          </c:cat>
          <c:val>
            <c:numRef>
              <c:f>Onyx!$J$105:$L$105</c:f>
              <c:numCache>
                <c:formatCode>0.00</c:formatCode>
                <c:ptCount val="3"/>
                <c:pt idx="0">
                  <c:v>1.7775111850300001</c:v>
                </c:pt>
                <c:pt idx="1">
                  <c:v>8.6577553581100002</c:v>
                </c:pt>
                <c:pt idx="2">
                  <c:v>11.2759788111</c:v>
                </c:pt>
              </c:numCache>
            </c:numRef>
          </c:val>
          <c:extLst>
            <c:ext xmlns:c16="http://schemas.microsoft.com/office/drawing/2014/chart" uri="{C3380CC4-5D6E-409C-BE32-E72D297353CC}">
              <c16:uniqueId val="{00000007-C5A1-4A6F-81B3-632934850487}"/>
            </c:ext>
          </c:extLst>
        </c:ser>
        <c:dLbls>
          <c:showLegendKey val="0"/>
          <c:showVal val="0"/>
          <c:showCatName val="0"/>
          <c:showSerName val="0"/>
          <c:showPercent val="0"/>
          <c:showBubbleSize val="0"/>
        </c:dLbls>
        <c:gapWidth val="219"/>
        <c:overlap val="-27"/>
        <c:axId val="-713261024"/>
        <c:axId val="-713257024"/>
      </c:barChart>
      <c:catAx>
        <c:axId val="-713261024"/>
        <c:scaling>
          <c:orientation val="minMax"/>
        </c:scaling>
        <c:delete val="0"/>
        <c:axPos val="b"/>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dirty="0"/>
                  <a:t>Cores</a:t>
                </a:r>
              </a:p>
            </c:rich>
          </c:tx>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13257024"/>
        <c:crosses val="autoZero"/>
        <c:auto val="1"/>
        <c:lblAlgn val="ctr"/>
        <c:lblOffset val="100"/>
        <c:noMultiLvlLbl val="0"/>
      </c:catAx>
      <c:valAx>
        <c:axId val="-713257024"/>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dirty="0"/>
                  <a:t>Throughput</a:t>
                </a:r>
                <a:r>
                  <a:rPr lang="en-US" baseline="0" dirty="0"/>
                  <a:t> (GB/s)</a:t>
                </a:r>
                <a:endParaRPr lang="en-US" dirty="0"/>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1326102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05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400"/>
            </a:pPr>
            <a:r>
              <a:rPr lang="en-US" sz="1400" dirty="0"/>
              <a:t>Cartiso Full Output</a:t>
            </a:r>
          </a:p>
        </c:rich>
      </c:tx>
      <c:layout>
        <c:manualLayout>
          <c:xMode val="edge"/>
          <c:yMode val="edge"/>
          <c:x val="0.32002749865914398"/>
          <c:y val="0"/>
        </c:manualLayout>
      </c:layout>
      <c:overlay val="0"/>
    </c:title>
    <c:autoTitleDeleted val="0"/>
    <c:plotArea>
      <c:layout/>
      <c:barChart>
        <c:barDir val="col"/>
        <c:grouping val="clustered"/>
        <c:varyColors val="0"/>
        <c:ser>
          <c:idx val="0"/>
          <c:order val="0"/>
          <c:tx>
            <c:strRef>
              <c:f>Sheet1!$B$1</c:f>
              <c:strCache>
                <c:ptCount val="1"/>
                <c:pt idx="0">
                  <c:v>Default</c:v>
                </c:pt>
              </c:strCache>
            </c:strRef>
          </c:tx>
          <c:invertIfNegative val="0"/>
          <c:cat>
            <c:strRef>
              <c:f>Sheet1!$A$2:$A$3</c:f>
              <c:strCache>
                <c:ptCount val="2"/>
                <c:pt idx="0">
                  <c:v>64 cores</c:v>
                </c:pt>
                <c:pt idx="1">
                  <c:v>512 cores</c:v>
                </c:pt>
              </c:strCache>
            </c:strRef>
          </c:cat>
          <c:val>
            <c:numRef>
              <c:f>Sheet1!$B$2:$B$3</c:f>
              <c:numCache>
                <c:formatCode>General</c:formatCode>
                <c:ptCount val="2"/>
                <c:pt idx="0">
                  <c:v>15.11</c:v>
                </c:pt>
                <c:pt idx="1">
                  <c:v>120</c:v>
                </c:pt>
              </c:numCache>
            </c:numRef>
          </c:val>
          <c:extLst>
            <c:ext xmlns:c16="http://schemas.microsoft.com/office/drawing/2014/chart" uri="{C3380CC4-5D6E-409C-BE32-E72D297353CC}">
              <c16:uniqueId val="{00000000-6433-41BA-8884-29DD6324C9B5}"/>
            </c:ext>
          </c:extLst>
        </c:ser>
        <c:ser>
          <c:idx val="1"/>
          <c:order val="1"/>
          <c:tx>
            <c:strRef>
              <c:f>Sheet1!$C$1</c:f>
              <c:strCache>
                <c:ptCount val="1"/>
                <c:pt idx="0">
                  <c:v>Tuned 1 hour</c:v>
                </c:pt>
              </c:strCache>
            </c:strRef>
          </c:tx>
          <c:invertIfNegative val="0"/>
          <c:cat>
            <c:strRef>
              <c:f>Sheet1!$A$2:$A$3</c:f>
              <c:strCache>
                <c:ptCount val="2"/>
                <c:pt idx="0">
                  <c:v>64 cores</c:v>
                </c:pt>
                <c:pt idx="1">
                  <c:v>512 cores</c:v>
                </c:pt>
              </c:strCache>
            </c:strRef>
          </c:cat>
          <c:val>
            <c:numRef>
              <c:f>Sheet1!$C$2:$C$3</c:f>
              <c:numCache>
                <c:formatCode>General</c:formatCode>
                <c:ptCount val="2"/>
                <c:pt idx="0">
                  <c:v>10.66</c:v>
                </c:pt>
                <c:pt idx="1">
                  <c:v>18.46</c:v>
                </c:pt>
              </c:numCache>
            </c:numRef>
          </c:val>
          <c:extLst>
            <c:ext xmlns:c16="http://schemas.microsoft.com/office/drawing/2014/chart" uri="{C3380CC4-5D6E-409C-BE32-E72D297353CC}">
              <c16:uniqueId val="{00000001-6433-41BA-8884-29DD6324C9B5}"/>
            </c:ext>
          </c:extLst>
        </c:ser>
        <c:ser>
          <c:idx val="2"/>
          <c:order val="2"/>
          <c:tx>
            <c:strRef>
              <c:f>Sheet1!$D$1</c:f>
              <c:strCache>
                <c:ptCount val="1"/>
                <c:pt idx="0">
                  <c:v>Tuned 3 hours</c:v>
                </c:pt>
              </c:strCache>
            </c:strRef>
          </c:tx>
          <c:invertIfNegative val="0"/>
          <c:cat>
            <c:strRef>
              <c:f>Sheet1!$A$2:$A$3</c:f>
              <c:strCache>
                <c:ptCount val="2"/>
                <c:pt idx="0">
                  <c:v>64 cores</c:v>
                </c:pt>
                <c:pt idx="1">
                  <c:v>512 cores</c:v>
                </c:pt>
              </c:strCache>
            </c:strRef>
          </c:cat>
          <c:val>
            <c:numRef>
              <c:f>Sheet1!$D$2:$D$3</c:f>
              <c:numCache>
                <c:formatCode>General</c:formatCode>
                <c:ptCount val="2"/>
                <c:pt idx="0">
                  <c:v>10.62</c:v>
                </c:pt>
                <c:pt idx="1">
                  <c:v>15.72</c:v>
                </c:pt>
              </c:numCache>
            </c:numRef>
          </c:val>
          <c:extLst>
            <c:ext xmlns:c16="http://schemas.microsoft.com/office/drawing/2014/chart" uri="{C3380CC4-5D6E-409C-BE32-E72D297353CC}">
              <c16:uniqueId val="{00000002-6433-41BA-8884-29DD6324C9B5}"/>
            </c:ext>
          </c:extLst>
        </c:ser>
        <c:dLbls>
          <c:showLegendKey val="0"/>
          <c:showVal val="0"/>
          <c:showCatName val="0"/>
          <c:showSerName val="0"/>
          <c:showPercent val="0"/>
          <c:showBubbleSize val="0"/>
        </c:dLbls>
        <c:gapWidth val="150"/>
        <c:axId val="-687746144"/>
        <c:axId val="-687743392"/>
      </c:barChart>
      <c:catAx>
        <c:axId val="-687746144"/>
        <c:scaling>
          <c:orientation val="minMax"/>
        </c:scaling>
        <c:delete val="0"/>
        <c:axPos val="b"/>
        <c:numFmt formatCode="General" sourceLinked="0"/>
        <c:majorTickMark val="out"/>
        <c:minorTickMark val="none"/>
        <c:tickLblPos val="nextTo"/>
        <c:crossAx val="-687743392"/>
        <c:crosses val="autoZero"/>
        <c:auto val="1"/>
        <c:lblAlgn val="ctr"/>
        <c:lblOffset val="100"/>
        <c:noMultiLvlLbl val="0"/>
      </c:catAx>
      <c:valAx>
        <c:axId val="-687743392"/>
        <c:scaling>
          <c:orientation val="minMax"/>
          <c:max val="120"/>
        </c:scaling>
        <c:delete val="0"/>
        <c:axPos val="l"/>
        <c:majorGridlines/>
        <c:title>
          <c:tx>
            <c:rich>
              <a:bodyPr rot="-5400000" vert="horz"/>
              <a:lstStyle/>
              <a:p>
                <a:pPr>
                  <a:defRPr/>
                </a:pPr>
                <a:r>
                  <a:rPr lang="en-US" dirty="0"/>
                  <a:t>Time (s)</a:t>
                </a:r>
              </a:p>
            </c:rich>
          </c:tx>
          <c:overlay val="0"/>
        </c:title>
        <c:numFmt formatCode="General" sourceLinked="1"/>
        <c:majorTickMark val="out"/>
        <c:minorTickMark val="none"/>
        <c:tickLblPos val="nextTo"/>
        <c:crossAx val="-687746144"/>
        <c:crosses val="autoZero"/>
        <c:crossBetween val="between"/>
      </c:valAx>
    </c:plotArea>
    <c:legend>
      <c:legendPos val="r"/>
      <c:overlay val="0"/>
    </c:legend>
    <c:plotVisOnly val="1"/>
    <c:dispBlanksAs val="gap"/>
    <c:showDLblsOverMax val="0"/>
  </c:chart>
  <c:spPr>
    <a:ln>
      <a:noFill/>
    </a:ln>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6-09-27T15:09:26.979" idx="2">
    <p:pos x="15360" y="1886"/>
    <p:text>Dax - The lower half of the slide falls off hte page.  either it needs to be shortened or moved to a new slide.</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0C8784-CC5D-BF49-8A7B-3275ED0042D5}" type="datetimeFigureOut">
              <a:rPr lang="en-US" smtClean="0"/>
              <a:t>11/16/2017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5553310-CC2C-F744-AAC3-553C17CDE76A}" type="slidenum">
              <a:rPr lang="en-US" smtClean="0"/>
              <a:t>‹#›</a:t>
            </a:fld>
            <a:endParaRPr lang="en-US"/>
          </a:p>
        </p:txBody>
      </p:sp>
    </p:spTree>
    <p:extLst>
      <p:ext uri="{BB962C8B-B14F-4D97-AF65-F5344CB8AC3E}">
        <p14:creationId xmlns:p14="http://schemas.microsoft.com/office/powerpoint/2010/main" val="1727518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Grp="1" noRot="1" noChangeAspect="1"/>
          </p:cNvSpPr>
          <p:nvPr>
            <p:ph type="sldImg"/>
          </p:nvPr>
        </p:nvSpPr>
        <p:spPr bwMode="auto">
          <a:xfrm>
            <a:off x="1143000" y="685800"/>
            <a:ext cx="4572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sp>
        <p:nvSpPr>
          <p:cNvPr id="2" name="Rectangle 2"/>
          <p:cNvSpPr>
            <a:spLocks noGrp="1"/>
          </p:cNvSpPr>
          <p:nvPr>
            <p:ph type="body" sz="quarter" idx="1"/>
          </p:nvPr>
        </p:nvSpPr>
        <p:spPr bwMode="auto">
          <a:xfrm>
            <a:off x="914400" y="4343400"/>
            <a:ext cx="50292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ltLang="en-US" noProof="0">
                <a:sym typeface="Helvetica Neue" charset="0"/>
              </a:rPr>
              <a:t>Click to edit Master text styles</a:t>
            </a:r>
          </a:p>
          <a:p>
            <a:pPr lvl="1"/>
            <a:r>
              <a:rPr lang="en-US" altLang="en-US" noProof="0">
                <a:sym typeface="Helvetica Neue" charset="0"/>
              </a:rPr>
              <a:t>Second level</a:t>
            </a:r>
          </a:p>
          <a:p>
            <a:pPr lvl="2"/>
            <a:r>
              <a:rPr lang="en-US" altLang="en-US" noProof="0">
                <a:sym typeface="Helvetica Neue" charset="0"/>
              </a:rPr>
              <a:t>Third level</a:t>
            </a:r>
          </a:p>
          <a:p>
            <a:pPr lvl="3"/>
            <a:r>
              <a:rPr lang="en-US" altLang="en-US" noProof="0">
                <a:sym typeface="Helvetica Neue" charset="0"/>
              </a:rPr>
              <a:t>Fourth level</a:t>
            </a:r>
          </a:p>
          <a:p>
            <a:pPr lvl="4"/>
            <a:r>
              <a:rPr lang="en-US" altLang="en-US" noProof="0">
                <a:sym typeface="Helvetica Neue" charset="0"/>
              </a:rPr>
              <a:t>Fifth level</a:t>
            </a:r>
          </a:p>
        </p:txBody>
      </p:sp>
    </p:spTree>
    <p:extLst>
      <p:ext uri="{BB962C8B-B14F-4D97-AF65-F5344CB8AC3E}">
        <p14:creationId xmlns:p14="http://schemas.microsoft.com/office/powerpoint/2010/main" val="1085023238"/>
      </p:ext>
    </p:extLst>
  </p:cSld>
  <p:clrMap bg1="lt1" tx1="dk1" bg2="lt2" tx2="dk2" accent1="accent1" accent2="accent2" accent3="accent3" accent4="accent4" accent5="accent5" accent6="accent6" hlink="hlink" folHlink="folHlink"/>
  <p:notesStyle>
    <a:lvl1pPr algn="l" defTabSz="457200" rtl="0" eaLnBrk="0" fontAlgn="base" hangingPunct="0">
      <a:lnSpc>
        <a:spcPct val="117000"/>
      </a:lnSpc>
      <a:spcBef>
        <a:spcPct val="0"/>
      </a:spcBef>
      <a:spcAft>
        <a:spcPct val="0"/>
      </a:spcAft>
      <a:defRPr sz="2200" kern="1200">
        <a:solidFill>
          <a:srgbClr val="000000"/>
        </a:solidFill>
        <a:latin typeface="Helvetica Neue" charset="0"/>
        <a:ea typeface="MS PGothic" panose="020B0600070205080204" pitchFamily="34" charset="-128"/>
        <a:cs typeface="Helvetica Neue" charset="0"/>
        <a:sym typeface="Helvetica Neue" pitchFamily="1" charset="0"/>
      </a:defRPr>
    </a:lvl1pPr>
    <a:lvl2pPr indent="2286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pitchFamily="1" charset="0"/>
      </a:defRPr>
    </a:lvl2pPr>
    <a:lvl3pPr indent="4572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pitchFamily="1" charset="0"/>
      </a:defRPr>
    </a:lvl3pPr>
    <a:lvl4pPr indent="6858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pitchFamily="1" charset="0"/>
      </a:defRPr>
    </a:lvl4pPr>
    <a:lvl5pPr indent="9144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pitchFamily="1"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0637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rtl="0">
              <a:spcBef>
                <a:spcPts val="0"/>
              </a:spcBef>
              <a:buNone/>
            </a:pPr>
            <a:endParaRPr/>
          </a:p>
        </p:txBody>
      </p:sp>
      <p:sp>
        <p:nvSpPr>
          <p:cNvPr id="97" name="Shape 97"/>
          <p:cNvSpPr txBox="1">
            <a:spLocks noGrp="1"/>
          </p:cNvSpPr>
          <p:nvPr>
            <p:ph type="sldNum" idx="12"/>
          </p:nvPr>
        </p:nvSpPr>
        <p:spPr>
          <a:xfrm>
            <a:off x="3886200" y="8686800"/>
            <a:ext cx="2971800" cy="457200"/>
          </a:xfrm>
          <a:prstGeom prst="rect">
            <a:avLst/>
          </a:prstGeom>
        </p:spPr>
        <p:txBody>
          <a:bodyPr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38141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rtl="0">
              <a:spcBef>
                <a:spcPts val="0"/>
              </a:spcBef>
              <a:buNone/>
            </a:pPr>
            <a:endParaRPr/>
          </a:p>
        </p:txBody>
      </p:sp>
      <p:sp>
        <p:nvSpPr>
          <p:cNvPr id="125" name="Shape 125"/>
          <p:cNvSpPr txBox="1">
            <a:spLocks noGrp="1"/>
          </p:cNvSpPr>
          <p:nvPr>
            <p:ph type="sldNum" idx="12"/>
          </p:nvPr>
        </p:nvSpPr>
        <p:spPr>
          <a:xfrm>
            <a:off x="3886200" y="8686800"/>
            <a:ext cx="2971800" cy="457200"/>
          </a:xfrm>
          <a:prstGeom prst="rect">
            <a:avLst/>
          </a:prstGeom>
        </p:spPr>
        <p:txBody>
          <a:bodyPr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08089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endParaRPr/>
          </a:p>
        </p:txBody>
      </p:sp>
      <p:sp>
        <p:nvSpPr>
          <p:cNvPr id="143" name="Shape 143"/>
          <p:cNvSpPr txBox="1">
            <a:spLocks noGrp="1"/>
          </p:cNvSpPr>
          <p:nvPr>
            <p:ph type="sldNum" idx="12"/>
          </p:nvPr>
        </p:nvSpPr>
        <p:spPr>
          <a:xfrm>
            <a:off x="3886200" y="8686800"/>
            <a:ext cx="2971800" cy="457200"/>
          </a:xfrm>
          <a:prstGeom prst="rect">
            <a:avLst/>
          </a:prstGeom>
        </p:spPr>
        <p:txBody>
          <a:bodyPr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t>18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59896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Shape 150"/>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endParaRPr/>
          </a:p>
        </p:txBody>
      </p:sp>
      <p:sp>
        <p:nvSpPr>
          <p:cNvPr id="151" name="Shape 151"/>
          <p:cNvSpPr txBox="1">
            <a:spLocks noGrp="1"/>
          </p:cNvSpPr>
          <p:nvPr>
            <p:ph type="sldNum" idx="12"/>
          </p:nvPr>
        </p:nvSpPr>
        <p:spPr>
          <a:xfrm>
            <a:off x="3886200" y="8686800"/>
            <a:ext cx="2971800" cy="457200"/>
          </a:xfrm>
          <a:prstGeom prst="rect">
            <a:avLst/>
          </a:prstGeom>
        </p:spPr>
        <p:txBody>
          <a:bodyPr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t>19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45508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rtl="0">
              <a:spcBef>
                <a:spcPts val="0"/>
              </a:spcBef>
              <a:buNone/>
            </a:pPr>
            <a:endParaRPr/>
          </a:p>
        </p:txBody>
      </p:sp>
      <p:sp>
        <p:nvSpPr>
          <p:cNvPr id="183" name="Shape 183"/>
          <p:cNvSpPr txBox="1">
            <a:spLocks noGrp="1"/>
          </p:cNvSpPr>
          <p:nvPr>
            <p:ph type="sldNum" idx="12"/>
          </p:nvPr>
        </p:nvSpPr>
        <p:spPr>
          <a:xfrm>
            <a:off x="3886200" y="8686800"/>
            <a:ext cx="2971800" cy="457200"/>
          </a:xfrm>
          <a:prstGeom prst="rect">
            <a:avLst/>
          </a:prstGeom>
        </p:spPr>
        <p:txBody>
          <a:bodyPr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t>20</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27981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txBox="1">
            <a:spLocks noGrp="1"/>
          </p:cNvSpPr>
          <p:nvPr>
            <p:ph type="sldNum" idx="12"/>
          </p:nvPr>
        </p:nvSpPr>
        <p:spPr>
          <a:xfrm>
            <a:off x="3886200" y="8686800"/>
            <a:ext cx="2971800" cy="457200"/>
          </a:xfrm>
          <a:prstGeom prst="rect">
            <a:avLst/>
          </a:prstGeom>
          <a:noFill/>
          <a:ln>
            <a:noFill/>
          </a:ln>
        </p:spPr>
        <p:txBody>
          <a:bodyPr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21</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1" name="Shape 191"/>
          <p:cNvSpPr txBox="1">
            <a:spLocks noGrp="1"/>
          </p:cNvSpPr>
          <p:nvPr>
            <p:ph type="body" idx="1"/>
          </p:nvPr>
        </p:nvSpPr>
        <p:spPr>
          <a:xfrm>
            <a:off x="685800" y="4343400"/>
            <a:ext cx="5486400" cy="4114800"/>
          </a:xfrm>
          <a:prstGeom prst="rect">
            <a:avLst/>
          </a:prstGeom>
          <a:noFill/>
          <a:ln w="9525" cap="flat" cmpd="sng">
            <a:solidFill>
              <a:srgbClr val="000000"/>
            </a:solidFill>
            <a:prstDash val="solid"/>
            <a:round/>
            <a:headEnd type="none" w="med" len="med"/>
            <a:tailEnd type="none" w="med" len="med"/>
          </a:ln>
        </p:spPr>
        <p:txBody>
          <a:bodyPr wrap="square"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94164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endParaRPr/>
          </a:p>
        </p:txBody>
      </p:sp>
      <p:sp>
        <p:nvSpPr>
          <p:cNvPr id="209" name="Shape 209"/>
          <p:cNvSpPr txBox="1">
            <a:spLocks noGrp="1"/>
          </p:cNvSpPr>
          <p:nvPr>
            <p:ph type="sldNum" idx="12"/>
          </p:nvPr>
        </p:nvSpPr>
        <p:spPr>
          <a:xfrm>
            <a:off x="3886200" y="8686800"/>
            <a:ext cx="2971800" cy="457200"/>
          </a:xfrm>
          <a:prstGeom prst="rect">
            <a:avLst/>
          </a:prstGeom>
        </p:spPr>
        <p:txBody>
          <a:bodyPr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t>22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01291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rtl="0">
              <a:spcBef>
                <a:spcPts val="0"/>
              </a:spcBef>
              <a:buNone/>
            </a:pPr>
            <a:endParaRPr/>
          </a:p>
        </p:txBody>
      </p:sp>
      <p:sp>
        <p:nvSpPr>
          <p:cNvPr id="224" name="Shape 224"/>
          <p:cNvSpPr txBox="1">
            <a:spLocks noGrp="1"/>
          </p:cNvSpPr>
          <p:nvPr>
            <p:ph type="sldNum" idx="12"/>
          </p:nvPr>
        </p:nvSpPr>
        <p:spPr>
          <a:xfrm>
            <a:off x="3886200" y="8686800"/>
            <a:ext cx="2971800" cy="457200"/>
          </a:xfrm>
          <a:prstGeom prst="rect">
            <a:avLst/>
          </a:prstGeom>
        </p:spPr>
        <p:txBody>
          <a:bodyPr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t>23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308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rtl="0">
              <a:spcBef>
                <a:spcPts val="0"/>
              </a:spcBef>
              <a:buNone/>
            </a:pPr>
            <a:endParaRPr/>
          </a:p>
        </p:txBody>
      </p:sp>
      <p:sp>
        <p:nvSpPr>
          <p:cNvPr id="232" name="Shape 232"/>
          <p:cNvSpPr txBox="1">
            <a:spLocks noGrp="1"/>
          </p:cNvSpPr>
          <p:nvPr>
            <p:ph type="sldNum" idx="12"/>
          </p:nvPr>
        </p:nvSpPr>
        <p:spPr>
          <a:xfrm>
            <a:off x="3886200" y="8686800"/>
            <a:ext cx="2971800" cy="457200"/>
          </a:xfrm>
          <a:prstGeom prst="rect">
            <a:avLst/>
          </a:prstGeom>
        </p:spPr>
        <p:txBody>
          <a:bodyPr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25012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4" name="Shape 244"/>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rtl="0">
              <a:spcBef>
                <a:spcPts val="0"/>
              </a:spcBef>
              <a:buNone/>
            </a:pPr>
            <a:endParaRPr/>
          </a:p>
        </p:txBody>
      </p:sp>
      <p:sp>
        <p:nvSpPr>
          <p:cNvPr id="245" name="Shape 245"/>
          <p:cNvSpPr txBox="1">
            <a:spLocks noGrp="1"/>
          </p:cNvSpPr>
          <p:nvPr>
            <p:ph type="sldNum" idx="12"/>
          </p:nvPr>
        </p:nvSpPr>
        <p:spPr>
          <a:xfrm>
            <a:off x="3886200" y="8686800"/>
            <a:ext cx="2971800" cy="457200"/>
          </a:xfrm>
          <a:prstGeom prst="rect">
            <a:avLst/>
          </a:prstGeom>
        </p:spPr>
        <p:txBody>
          <a:bodyPr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t>25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73456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03914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2" name="Shape 252"/>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rtl="0">
              <a:spcBef>
                <a:spcPts val="0"/>
              </a:spcBef>
              <a:buNone/>
            </a:pPr>
            <a:endParaRPr/>
          </a:p>
        </p:txBody>
      </p:sp>
      <p:sp>
        <p:nvSpPr>
          <p:cNvPr id="253" name="Shape 253"/>
          <p:cNvSpPr txBox="1">
            <a:spLocks noGrp="1"/>
          </p:cNvSpPr>
          <p:nvPr>
            <p:ph type="sldNum" idx="12"/>
          </p:nvPr>
        </p:nvSpPr>
        <p:spPr>
          <a:xfrm>
            <a:off x="3886200" y="8686800"/>
            <a:ext cx="2971800" cy="457200"/>
          </a:xfrm>
          <a:prstGeom prst="rect">
            <a:avLst/>
          </a:prstGeom>
        </p:spPr>
        <p:txBody>
          <a:bodyPr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54218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0" name="Shape 260"/>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a:spcBef>
                <a:spcPts val="0"/>
              </a:spcBef>
              <a:buNone/>
            </a:pPr>
            <a:endParaRPr/>
          </a:p>
        </p:txBody>
      </p:sp>
      <p:sp>
        <p:nvSpPr>
          <p:cNvPr id="261" name="Shape 261"/>
          <p:cNvSpPr txBox="1">
            <a:spLocks noGrp="1"/>
          </p:cNvSpPr>
          <p:nvPr>
            <p:ph type="sldNum" idx="12"/>
          </p:nvPr>
        </p:nvSpPr>
        <p:spPr>
          <a:xfrm>
            <a:off x="3886200" y="8686800"/>
            <a:ext cx="2971800" cy="457200"/>
          </a:xfrm>
          <a:prstGeom prst="rect">
            <a:avLst/>
          </a:prstGeom>
        </p:spPr>
        <p:txBody>
          <a:bodyPr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t>27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56327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rtl="0">
              <a:spcBef>
                <a:spcPts val="0"/>
              </a:spcBef>
              <a:buNone/>
            </a:pPr>
            <a:endParaRPr/>
          </a:p>
        </p:txBody>
      </p:sp>
      <p:sp>
        <p:nvSpPr>
          <p:cNvPr id="269" name="Shape 269"/>
          <p:cNvSpPr txBox="1">
            <a:spLocks noGrp="1"/>
          </p:cNvSpPr>
          <p:nvPr>
            <p:ph type="sldNum" idx="12"/>
          </p:nvPr>
        </p:nvSpPr>
        <p:spPr>
          <a:xfrm>
            <a:off x="3886200" y="8686800"/>
            <a:ext cx="2971800" cy="457200"/>
          </a:xfrm>
          <a:prstGeom prst="rect">
            <a:avLst/>
          </a:prstGeom>
        </p:spPr>
        <p:txBody>
          <a:bodyPr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09587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6" name="Shape 276"/>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rtl="0">
              <a:spcBef>
                <a:spcPts val="0"/>
              </a:spcBef>
              <a:buNone/>
            </a:pPr>
            <a:endParaRPr/>
          </a:p>
        </p:txBody>
      </p:sp>
      <p:sp>
        <p:nvSpPr>
          <p:cNvPr id="277" name="Shape 277"/>
          <p:cNvSpPr txBox="1">
            <a:spLocks noGrp="1"/>
          </p:cNvSpPr>
          <p:nvPr>
            <p:ph type="sldNum" idx="12"/>
          </p:nvPr>
        </p:nvSpPr>
        <p:spPr>
          <a:xfrm>
            <a:off x="3886200" y="8686800"/>
            <a:ext cx="2971800" cy="457200"/>
          </a:xfrm>
          <a:prstGeom prst="rect">
            <a:avLst/>
          </a:prstGeom>
        </p:spPr>
        <p:txBody>
          <a:bodyPr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t>29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8348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4" name="Shape 284"/>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rtl="0">
              <a:spcBef>
                <a:spcPts val="0"/>
              </a:spcBef>
              <a:buNone/>
            </a:pPr>
            <a:endParaRPr/>
          </a:p>
        </p:txBody>
      </p:sp>
      <p:sp>
        <p:nvSpPr>
          <p:cNvPr id="285" name="Shape 285"/>
          <p:cNvSpPr txBox="1">
            <a:spLocks noGrp="1"/>
          </p:cNvSpPr>
          <p:nvPr>
            <p:ph type="sldNum" idx="12"/>
          </p:nvPr>
        </p:nvSpPr>
        <p:spPr>
          <a:xfrm>
            <a:off x="3886200" y="8686800"/>
            <a:ext cx="2971800" cy="457200"/>
          </a:xfrm>
          <a:prstGeom prst="rect">
            <a:avLst/>
          </a:prstGeom>
        </p:spPr>
        <p:txBody>
          <a:bodyPr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06667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2" name="Shape 292"/>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rtl="0">
              <a:spcBef>
                <a:spcPts val="0"/>
              </a:spcBef>
              <a:buNone/>
            </a:pPr>
            <a:endParaRPr/>
          </a:p>
        </p:txBody>
      </p:sp>
      <p:sp>
        <p:nvSpPr>
          <p:cNvPr id="293" name="Shape 293"/>
          <p:cNvSpPr txBox="1">
            <a:spLocks noGrp="1"/>
          </p:cNvSpPr>
          <p:nvPr>
            <p:ph type="sldNum" idx="12"/>
          </p:nvPr>
        </p:nvSpPr>
        <p:spPr>
          <a:xfrm>
            <a:off x="3886200" y="8686800"/>
            <a:ext cx="2971800" cy="457200"/>
          </a:xfrm>
          <a:prstGeom prst="rect">
            <a:avLst/>
          </a:prstGeom>
        </p:spPr>
        <p:txBody>
          <a:bodyPr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t>31</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31086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0" name="Shape 300"/>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rtl="0">
              <a:spcBef>
                <a:spcPts val="0"/>
              </a:spcBef>
              <a:buNone/>
            </a:pPr>
            <a:endParaRPr/>
          </a:p>
        </p:txBody>
      </p:sp>
      <p:sp>
        <p:nvSpPr>
          <p:cNvPr id="301" name="Shape 301"/>
          <p:cNvSpPr txBox="1">
            <a:spLocks noGrp="1"/>
          </p:cNvSpPr>
          <p:nvPr>
            <p:ph type="sldNum" idx="12"/>
          </p:nvPr>
        </p:nvSpPr>
        <p:spPr>
          <a:xfrm>
            <a:off x="3886200" y="8686800"/>
            <a:ext cx="2971800" cy="457200"/>
          </a:xfrm>
          <a:prstGeom prst="rect">
            <a:avLst/>
          </a:prstGeom>
        </p:spPr>
        <p:txBody>
          <a:bodyPr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55332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8" name="Shape 308"/>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rtl="0">
              <a:spcBef>
                <a:spcPts val="0"/>
              </a:spcBef>
              <a:buNone/>
            </a:pPr>
            <a:endParaRPr/>
          </a:p>
        </p:txBody>
      </p:sp>
      <p:sp>
        <p:nvSpPr>
          <p:cNvPr id="309" name="Shape 309"/>
          <p:cNvSpPr txBox="1">
            <a:spLocks noGrp="1"/>
          </p:cNvSpPr>
          <p:nvPr>
            <p:ph type="sldNum" idx="12"/>
          </p:nvPr>
        </p:nvSpPr>
        <p:spPr>
          <a:xfrm>
            <a:off x="3886200" y="8686800"/>
            <a:ext cx="2971800" cy="457200"/>
          </a:xfrm>
          <a:prstGeom prst="rect">
            <a:avLst/>
          </a:prstGeom>
        </p:spPr>
        <p:txBody>
          <a:bodyPr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t>33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59990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6" name="Shape 316"/>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rtl="0">
              <a:spcBef>
                <a:spcPts val="0"/>
              </a:spcBef>
              <a:buNone/>
            </a:pPr>
            <a:endParaRPr/>
          </a:p>
        </p:txBody>
      </p:sp>
      <p:sp>
        <p:nvSpPr>
          <p:cNvPr id="317" name="Shape 317"/>
          <p:cNvSpPr txBox="1">
            <a:spLocks noGrp="1"/>
          </p:cNvSpPr>
          <p:nvPr>
            <p:ph type="sldNum" idx="12"/>
          </p:nvPr>
        </p:nvSpPr>
        <p:spPr>
          <a:xfrm>
            <a:off x="3886200" y="8686800"/>
            <a:ext cx="2971800" cy="457200"/>
          </a:xfrm>
          <a:prstGeom prst="rect">
            <a:avLst/>
          </a:prstGeom>
        </p:spPr>
        <p:txBody>
          <a:bodyPr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706646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324" name="Shape 324"/>
          <p:cNvSpPr txBox="1">
            <a:spLocks noGrp="1"/>
          </p:cNvSpPr>
          <p:nvPr>
            <p:ph type="body" idx="1"/>
          </p:nvPr>
        </p:nvSpPr>
        <p:spPr>
          <a:xfrm>
            <a:off x="914400" y="4343400"/>
            <a:ext cx="50292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Arial"/>
              <a:ea typeface="Arial"/>
              <a:cs typeface="Arial"/>
              <a:sym typeface="Arial"/>
            </a:endParaRPr>
          </a:p>
          <a:p>
            <a:pPr marL="0" marR="0" lvl="0" indent="0" algn="l" rtl="0">
              <a:spcBef>
                <a:spcPts val="360"/>
              </a:spcBef>
              <a:spcAft>
                <a:spcPts val="0"/>
              </a:spcAft>
              <a:buSzPct val="25000"/>
              <a:buNone/>
            </a:pPr>
            <a:endParaRPr sz="1200" b="0" i="0" u="none" strike="noStrike" cap="none">
              <a:solidFill>
                <a:schemeClr val="dk1"/>
              </a:solidFill>
              <a:latin typeface="Arial"/>
              <a:ea typeface="Arial"/>
              <a:cs typeface="Arial"/>
              <a:sym typeface="Arial"/>
            </a:endParaRPr>
          </a:p>
        </p:txBody>
      </p:sp>
      <p:sp>
        <p:nvSpPr>
          <p:cNvPr id="325" name="Shape 325"/>
          <p:cNvSpPr txBox="1">
            <a:spLocks noGrp="1"/>
          </p:cNvSpPr>
          <p:nvPr>
            <p:ph type="sldNum" idx="12"/>
          </p:nvPr>
        </p:nvSpPr>
        <p:spPr>
          <a:xfrm>
            <a:off x="3886200" y="8686800"/>
            <a:ext cx="2971800" cy="457200"/>
          </a:xfrm>
          <a:prstGeom prst="rect">
            <a:avLst/>
          </a:prstGeom>
          <a:noFill/>
          <a:ln>
            <a:noFill/>
          </a:ln>
        </p:spPr>
        <p:txBody>
          <a:bodyPr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35</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494326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919798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1" name="Shape 331"/>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rtl="0">
              <a:spcBef>
                <a:spcPts val="0"/>
              </a:spcBef>
              <a:buNone/>
            </a:pPr>
            <a:endParaRPr/>
          </a:p>
        </p:txBody>
      </p:sp>
      <p:sp>
        <p:nvSpPr>
          <p:cNvPr id="332" name="Shape 332"/>
          <p:cNvSpPr txBox="1">
            <a:spLocks noGrp="1"/>
          </p:cNvSpPr>
          <p:nvPr>
            <p:ph type="sldNum" idx="12"/>
          </p:nvPr>
        </p:nvSpPr>
        <p:spPr>
          <a:xfrm>
            <a:off x="3886200" y="8686800"/>
            <a:ext cx="2971800" cy="457200"/>
          </a:xfrm>
          <a:prstGeom prst="rect">
            <a:avLst/>
          </a:prstGeom>
        </p:spPr>
        <p:txBody>
          <a:bodyPr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05430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9" name="Shape 339"/>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rtl="0">
              <a:spcBef>
                <a:spcPts val="0"/>
              </a:spcBef>
              <a:buNone/>
            </a:pPr>
            <a:endParaRPr/>
          </a:p>
        </p:txBody>
      </p:sp>
      <p:sp>
        <p:nvSpPr>
          <p:cNvPr id="340" name="Shape 340"/>
          <p:cNvSpPr txBox="1">
            <a:spLocks noGrp="1"/>
          </p:cNvSpPr>
          <p:nvPr>
            <p:ph type="sldNum" idx="12"/>
          </p:nvPr>
        </p:nvSpPr>
        <p:spPr>
          <a:xfrm>
            <a:off x="3886200" y="8686800"/>
            <a:ext cx="2971800" cy="457200"/>
          </a:xfrm>
          <a:prstGeom prst="rect">
            <a:avLst/>
          </a:prstGeom>
        </p:spPr>
        <p:txBody>
          <a:bodyPr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023172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7" name="Shape 347"/>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rtl="0">
              <a:spcBef>
                <a:spcPts val="0"/>
              </a:spcBef>
              <a:buNone/>
            </a:pPr>
            <a:endParaRPr/>
          </a:p>
        </p:txBody>
      </p:sp>
      <p:sp>
        <p:nvSpPr>
          <p:cNvPr id="348" name="Shape 348"/>
          <p:cNvSpPr txBox="1">
            <a:spLocks noGrp="1"/>
          </p:cNvSpPr>
          <p:nvPr>
            <p:ph type="sldNum" idx="12"/>
          </p:nvPr>
        </p:nvSpPr>
        <p:spPr>
          <a:xfrm>
            <a:off x="3886200" y="8686800"/>
            <a:ext cx="2971800" cy="457200"/>
          </a:xfrm>
          <a:prstGeom prst="rect">
            <a:avLst/>
          </a:prstGeom>
        </p:spPr>
        <p:txBody>
          <a:bodyPr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517344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C8689-8455-3546-ADF9-3B7273760F6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212485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40D064-91B9-48DB-950D-839C89D88D2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97813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t>Lustre sits on top of </a:t>
            </a:r>
            <a:r>
              <a:rPr lang="en-US" b="0" dirty="0" err="1"/>
              <a:t>ldiskFS</a:t>
            </a:r>
            <a:r>
              <a:rPr lang="en-US" b="0" dirty="0"/>
              <a:t> or ZFS</a:t>
            </a:r>
          </a:p>
          <a:p>
            <a:r>
              <a:rPr lang="en-US" b="0" baseline="0" dirty="0"/>
              <a:t> - ext3 changed into ext4 by the team under Eric Barton / Andreas </a:t>
            </a:r>
            <a:r>
              <a:rPr lang="en-US" b="0" baseline="0" dirty="0" err="1"/>
              <a:t>Dilger</a:t>
            </a:r>
            <a:endParaRPr lang="en-US" b="0" baseline="0" dirty="0"/>
          </a:p>
          <a:p>
            <a:r>
              <a:rPr lang="en-US" b="0" baseline="0" dirty="0"/>
              <a:t> - optimizing ZFS – going well</a:t>
            </a:r>
          </a:p>
          <a:p>
            <a:endParaRPr lang="en-US" b="0" baseline="0" dirty="0"/>
          </a:p>
          <a:p>
            <a:r>
              <a:rPr lang="en-US" b="0" baseline="0" dirty="0" err="1"/>
              <a:t>Lustre</a:t>
            </a:r>
            <a:r>
              <a:rPr lang="en-US" b="0" baseline="0" dirty="0"/>
              <a:t> was built to handle streaming workloads – C/R</a:t>
            </a:r>
          </a:p>
          <a:p>
            <a:endParaRPr lang="en-US" b="0" baseline="0" dirty="0"/>
          </a:p>
          <a:p>
            <a:endParaRPr lang="en-US" b="0" baseline="0" dirty="0"/>
          </a:p>
          <a:p>
            <a:r>
              <a:rPr lang="en-US" b="0" baseline="0" dirty="0"/>
              <a:t>	</a:t>
            </a:r>
          </a:p>
          <a:p>
            <a:r>
              <a:rPr lang="en-US" dirty="0"/>
              <a:t>Outline:</a:t>
            </a:r>
          </a:p>
          <a:p>
            <a:endParaRPr lang="en-US" dirty="0"/>
          </a:p>
          <a:p>
            <a:r>
              <a:rPr lang="en-US" dirty="0"/>
              <a:t>2 min intro – Emphasize my new role in Intel</a:t>
            </a:r>
          </a:p>
          <a:p>
            <a:r>
              <a:rPr lang="en-US" dirty="0"/>
              <a:t>10 min </a:t>
            </a:r>
            <a:r>
              <a:rPr lang="en-US" dirty="0" err="1"/>
              <a:t>Lustre</a:t>
            </a:r>
            <a:r>
              <a:rPr lang="en-US" dirty="0"/>
              <a:t> status, roadmap, highlights</a:t>
            </a:r>
          </a:p>
          <a:p>
            <a:r>
              <a:rPr lang="en-US" dirty="0"/>
              <a:t>4 min new solid state storage direction</a:t>
            </a:r>
          </a:p>
          <a:p>
            <a:r>
              <a:rPr lang="en-US" dirty="0"/>
              <a:t>2 min new architecture possibilities</a:t>
            </a:r>
          </a:p>
          <a:p>
            <a:r>
              <a:rPr lang="en-US" dirty="0"/>
              <a:t>2 min software implications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2A840F-059D-4D34-8A9F-5FB64629D30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222234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Progressive</a:t>
            </a:r>
            <a:r>
              <a:rPr lang="en-US" baseline="0" dirty="0"/>
              <a:t> file layouts allow the file layout to be optimized for multiple users at the same time.  Low overhead for small files, high bandwidth and storage capacity for large files.  It can be leveraged by storage libraries like HDF to provide optimized storage layouts for different classes of data within a single file.  The work being done to implement PFL leads naturally into File Level Replication, which will unlock a significant amount of value for the Lustre ecosystem.  While it could be used in a simple form to replicate all files like Hadoop, it can also be tuned on a per-file basis to optimize performance vs. availability for each user's data and applications.  Replicas can be stored in different storage tiers such as flash and disk to reduce latency, or replicated across hundreds of servers for files that are read by thousands of clients.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40D064-91B9-48DB-950D-839C89D88D2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646406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Progressive</a:t>
            </a:r>
            <a:r>
              <a:rPr lang="en-US" baseline="0" dirty="0"/>
              <a:t> file layouts allow the file layout to be optimized for multiple users at the same time.  Low overhead for small files, high bandwidth and storage capacity for large files.  It can be leveraged by storage libraries like HDF to provide optimized storage layouts for different classes of data within a single file.  The work being done to implement PFL leads naturally into File Level Replication, which will unlock a significant amount of value for the Lustre ecosystem.  While it could be used in a simple form to replicate all files like Hadoop, it can also be tuned on a per-file basis to optimize performance vs. availability for each user's data and applications.  Replicas can be stored in different storage tiers such as flash and disk to reduce latency, or replicated across hundreds of servers for files that are read by thousands of clients.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40D064-91B9-48DB-950D-839C89D88D2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37590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9" y="8829966"/>
            <a:ext cx="3037840" cy="464820"/>
          </a:xfrm>
          <a:prstGeom prst="rect">
            <a:avLst/>
          </a:prstGeom>
        </p:spPr>
        <p:txBody>
          <a:bodyPr/>
          <a:lstStyle/>
          <a:p>
            <a:fld id="{F22AD896-584F-4D15-9540-179520A096AE}" type="slidenum">
              <a:rPr lang="en-US" smtClean="0"/>
              <a:pPr/>
              <a:t>46</a:t>
            </a:fld>
            <a:endParaRPr lang="en-US" dirty="0"/>
          </a:p>
        </p:txBody>
      </p:sp>
    </p:spTree>
    <p:extLst>
      <p:ext uri="{BB962C8B-B14F-4D97-AF65-F5344CB8AC3E}">
        <p14:creationId xmlns:p14="http://schemas.microsoft.com/office/powerpoint/2010/main" val="19996637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9" y="8829966"/>
            <a:ext cx="3037840" cy="464820"/>
          </a:xfrm>
          <a:prstGeom prst="rect">
            <a:avLst/>
          </a:prstGeom>
        </p:spPr>
        <p:txBody>
          <a:bodyPr/>
          <a:lstStyle/>
          <a:p>
            <a:fld id="{F22AD896-584F-4D15-9540-179520A096AE}" type="slidenum">
              <a:rPr lang="en-US" smtClean="0"/>
              <a:pPr/>
              <a:t>47</a:t>
            </a:fld>
            <a:endParaRPr lang="en-US" dirty="0"/>
          </a:p>
        </p:txBody>
      </p:sp>
      <p:sp>
        <p:nvSpPr>
          <p:cNvPr id="5" name="Header Placeholder 5"/>
          <p:cNvSpPr>
            <a:spLocks noGrp="1"/>
          </p:cNvSpPr>
          <p:nvPr/>
        </p:nvSpPr>
        <p:spPr>
          <a:xfrm>
            <a:off x="1" y="1"/>
            <a:ext cx="1402080" cy="213717"/>
          </a:xfrm>
          <a:prstGeom prst="rect">
            <a:avLst/>
          </a:prstGeom>
        </p:spPr>
        <p:txBody>
          <a:bodyPr vert="horz" wrap="square" lIns="89730" tIns="44865" rIns="89730" bIns="44865" rtlCol="0">
            <a:spAutoFit/>
          </a:bodyPr>
          <a:lstStyle>
            <a:defPPr>
              <a:defRPr lang="en-US"/>
            </a:defPPr>
            <a:lvl1pPr algn="l" rtl="0" fontAlgn="base">
              <a:spcBef>
                <a:spcPct val="0"/>
              </a:spcBef>
              <a:spcAft>
                <a:spcPct val="0"/>
              </a:spcAft>
              <a:defRPr sz="800" kern="1200">
                <a:solidFill>
                  <a:schemeClr val="bg1">
                    <a:lumMod val="50000"/>
                  </a:schemeClr>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dirty="0"/>
              <a:t>OSR Case No. 13-S-1220</a:t>
            </a:r>
          </a:p>
        </p:txBody>
      </p:sp>
    </p:spTree>
    <p:extLst>
      <p:ext uri="{BB962C8B-B14F-4D97-AF65-F5344CB8AC3E}">
        <p14:creationId xmlns:p14="http://schemas.microsoft.com/office/powerpoint/2010/main" val="119476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3976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9" y="8829966"/>
            <a:ext cx="3037840" cy="464820"/>
          </a:xfrm>
          <a:prstGeom prst="rect">
            <a:avLst/>
          </a:prstGeom>
        </p:spPr>
        <p:txBody>
          <a:bodyPr/>
          <a:lstStyle/>
          <a:p>
            <a:fld id="{F22AD896-584F-4D15-9540-179520A096AE}" type="slidenum">
              <a:rPr lang="en-US" smtClean="0"/>
              <a:pPr/>
              <a:t>48</a:t>
            </a:fld>
            <a:endParaRPr lang="en-US" dirty="0"/>
          </a:p>
        </p:txBody>
      </p:sp>
      <p:sp>
        <p:nvSpPr>
          <p:cNvPr id="5" name="Header Placeholder 5"/>
          <p:cNvSpPr>
            <a:spLocks noGrp="1"/>
          </p:cNvSpPr>
          <p:nvPr/>
        </p:nvSpPr>
        <p:spPr>
          <a:xfrm>
            <a:off x="1" y="1"/>
            <a:ext cx="1402080" cy="213717"/>
          </a:xfrm>
          <a:prstGeom prst="rect">
            <a:avLst/>
          </a:prstGeom>
        </p:spPr>
        <p:txBody>
          <a:bodyPr vert="horz" wrap="square" lIns="89730" tIns="44865" rIns="89730" bIns="44865" rtlCol="0">
            <a:spAutoFit/>
          </a:bodyPr>
          <a:lstStyle>
            <a:defPPr>
              <a:defRPr lang="en-US"/>
            </a:defPPr>
            <a:lvl1pPr algn="l" rtl="0" fontAlgn="base">
              <a:spcBef>
                <a:spcPct val="0"/>
              </a:spcBef>
              <a:spcAft>
                <a:spcPct val="0"/>
              </a:spcAft>
              <a:defRPr sz="800" kern="1200">
                <a:solidFill>
                  <a:schemeClr val="bg1">
                    <a:lumMod val="50000"/>
                  </a:schemeClr>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dirty="0"/>
              <a:t>OSR Case No. 13-S-1220</a:t>
            </a:r>
          </a:p>
        </p:txBody>
      </p:sp>
    </p:spTree>
    <p:extLst>
      <p:ext uri="{BB962C8B-B14F-4D97-AF65-F5344CB8AC3E}">
        <p14:creationId xmlns:p14="http://schemas.microsoft.com/office/powerpoint/2010/main" val="18857148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9" y="8829966"/>
            <a:ext cx="3037840" cy="464820"/>
          </a:xfrm>
          <a:prstGeom prst="rect">
            <a:avLst/>
          </a:prstGeom>
        </p:spPr>
        <p:txBody>
          <a:bodyPr/>
          <a:lstStyle/>
          <a:p>
            <a:fld id="{F22AD896-584F-4D15-9540-179520A096AE}" type="slidenum">
              <a:rPr lang="en-US" smtClean="0"/>
              <a:pPr/>
              <a:t>49</a:t>
            </a:fld>
            <a:endParaRPr lang="en-US" dirty="0"/>
          </a:p>
        </p:txBody>
      </p:sp>
      <p:sp>
        <p:nvSpPr>
          <p:cNvPr id="5" name="Header Placeholder 5"/>
          <p:cNvSpPr>
            <a:spLocks noGrp="1"/>
          </p:cNvSpPr>
          <p:nvPr/>
        </p:nvSpPr>
        <p:spPr>
          <a:xfrm>
            <a:off x="1" y="1"/>
            <a:ext cx="1402080" cy="213717"/>
          </a:xfrm>
          <a:prstGeom prst="rect">
            <a:avLst/>
          </a:prstGeom>
        </p:spPr>
        <p:txBody>
          <a:bodyPr vert="horz" wrap="square" lIns="89730" tIns="44865" rIns="89730" bIns="44865" rtlCol="0">
            <a:spAutoFit/>
          </a:bodyPr>
          <a:lstStyle>
            <a:defPPr>
              <a:defRPr lang="en-US"/>
            </a:defPPr>
            <a:lvl1pPr algn="l" rtl="0" fontAlgn="base">
              <a:spcBef>
                <a:spcPct val="0"/>
              </a:spcBef>
              <a:spcAft>
                <a:spcPct val="0"/>
              </a:spcAft>
              <a:defRPr sz="800" kern="1200">
                <a:solidFill>
                  <a:schemeClr val="bg1">
                    <a:lumMod val="50000"/>
                  </a:schemeClr>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dirty="0"/>
              <a:t>OSR Case No. 13-S-1220</a:t>
            </a:r>
          </a:p>
        </p:txBody>
      </p:sp>
    </p:spTree>
    <p:extLst>
      <p:ext uri="{BB962C8B-B14F-4D97-AF65-F5344CB8AC3E}">
        <p14:creationId xmlns:p14="http://schemas.microsoft.com/office/powerpoint/2010/main" val="17660702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9" y="8829966"/>
            <a:ext cx="3037840" cy="464820"/>
          </a:xfrm>
          <a:prstGeom prst="rect">
            <a:avLst/>
          </a:prstGeom>
        </p:spPr>
        <p:txBody>
          <a:bodyPr/>
          <a:lstStyle/>
          <a:p>
            <a:fld id="{F22AD896-584F-4D15-9540-179520A096AE}" type="slidenum">
              <a:rPr lang="en-US" smtClean="0"/>
              <a:pPr/>
              <a:t>50</a:t>
            </a:fld>
            <a:endParaRPr lang="en-US" dirty="0"/>
          </a:p>
        </p:txBody>
      </p:sp>
      <p:sp>
        <p:nvSpPr>
          <p:cNvPr id="5" name="Header Placeholder 5"/>
          <p:cNvSpPr>
            <a:spLocks noGrp="1"/>
          </p:cNvSpPr>
          <p:nvPr/>
        </p:nvSpPr>
        <p:spPr>
          <a:xfrm>
            <a:off x="1" y="1"/>
            <a:ext cx="1402080" cy="213717"/>
          </a:xfrm>
          <a:prstGeom prst="rect">
            <a:avLst/>
          </a:prstGeom>
        </p:spPr>
        <p:txBody>
          <a:bodyPr vert="horz" wrap="square" lIns="89730" tIns="44865" rIns="89730" bIns="44865" rtlCol="0">
            <a:spAutoFit/>
          </a:bodyPr>
          <a:lstStyle>
            <a:defPPr>
              <a:defRPr lang="en-US"/>
            </a:defPPr>
            <a:lvl1pPr algn="l" rtl="0" fontAlgn="base">
              <a:spcBef>
                <a:spcPct val="0"/>
              </a:spcBef>
              <a:spcAft>
                <a:spcPct val="0"/>
              </a:spcAft>
              <a:defRPr sz="800" kern="1200">
                <a:solidFill>
                  <a:schemeClr val="bg1">
                    <a:lumMod val="50000"/>
                  </a:schemeClr>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dirty="0"/>
              <a:t>OSR Case No. 13-S-1220</a:t>
            </a:r>
          </a:p>
        </p:txBody>
      </p:sp>
    </p:spTree>
    <p:extLst>
      <p:ext uri="{BB962C8B-B14F-4D97-AF65-F5344CB8AC3E}">
        <p14:creationId xmlns:p14="http://schemas.microsoft.com/office/powerpoint/2010/main" val="21090169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9" y="8829966"/>
            <a:ext cx="3037840" cy="464820"/>
          </a:xfrm>
          <a:prstGeom prst="rect">
            <a:avLst/>
          </a:prstGeom>
        </p:spPr>
        <p:txBody>
          <a:bodyPr/>
          <a:lstStyle/>
          <a:p>
            <a:fld id="{F22AD896-584F-4D15-9540-179520A096AE}" type="slidenum">
              <a:rPr lang="en-US" smtClean="0"/>
              <a:pPr/>
              <a:t>51</a:t>
            </a:fld>
            <a:endParaRPr lang="en-US" dirty="0"/>
          </a:p>
        </p:txBody>
      </p:sp>
      <p:sp>
        <p:nvSpPr>
          <p:cNvPr id="5" name="Header Placeholder 5"/>
          <p:cNvSpPr>
            <a:spLocks noGrp="1"/>
          </p:cNvSpPr>
          <p:nvPr/>
        </p:nvSpPr>
        <p:spPr>
          <a:xfrm>
            <a:off x="1" y="1"/>
            <a:ext cx="1402080" cy="213717"/>
          </a:xfrm>
          <a:prstGeom prst="rect">
            <a:avLst/>
          </a:prstGeom>
        </p:spPr>
        <p:txBody>
          <a:bodyPr vert="horz" wrap="square" lIns="89730" tIns="44865" rIns="89730" bIns="44865" rtlCol="0">
            <a:spAutoFit/>
          </a:bodyPr>
          <a:lstStyle>
            <a:defPPr>
              <a:defRPr lang="en-US"/>
            </a:defPPr>
            <a:lvl1pPr algn="l" rtl="0" fontAlgn="base">
              <a:spcBef>
                <a:spcPct val="0"/>
              </a:spcBef>
              <a:spcAft>
                <a:spcPct val="0"/>
              </a:spcAft>
              <a:defRPr sz="800" kern="1200">
                <a:solidFill>
                  <a:schemeClr val="bg1">
                    <a:lumMod val="50000"/>
                  </a:schemeClr>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dirty="0"/>
              <a:t>OSR Case No. 13-S-1220</a:t>
            </a:r>
          </a:p>
        </p:txBody>
      </p:sp>
    </p:spTree>
    <p:extLst>
      <p:ext uri="{BB962C8B-B14F-4D97-AF65-F5344CB8AC3E}">
        <p14:creationId xmlns:p14="http://schemas.microsoft.com/office/powerpoint/2010/main" val="15730606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9" y="8829966"/>
            <a:ext cx="3037840" cy="464820"/>
          </a:xfrm>
          <a:prstGeom prst="rect">
            <a:avLst/>
          </a:prstGeom>
        </p:spPr>
        <p:txBody>
          <a:bodyPr/>
          <a:lstStyle/>
          <a:p>
            <a:fld id="{F22AD896-584F-4D15-9540-179520A096AE}" type="slidenum">
              <a:rPr lang="en-US" smtClean="0"/>
              <a:pPr/>
              <a:t>52</a:t>
            </a:fld>
            <a:endParaRPr lang="en-US" dirty="0"/>
          </a:p>
        </p:txBody>
      </p:sp>
      <p:sp>
        <p:nvSpPr>
          <p:cNvPr id="5" name="Header Placeholder 5"/>
          <p:cNvSpPr>
            <a:spLocks noGrp="1"/>
          </p:cNvSpPr>
          <p:nvPr/>
        </p:nvSpPr>
        <p:spPr>
          <a:xfrm>
            <a:off x="1" y="1"/>
            <a:ext cx="1402080" cy="213717"/>
          </a:xfrm>
          <a:prstGeom prst="rect">
            <a:avLst/>
          </a:prstGeom>
        </p:spPr>
        <p:txBody>
          <a:bodyPr vert="horz" wrap="square" lIns="89730" tIns="44865" rIns="89730" bIns="44865" rtlCol="0">
            <a:spAutoFit/>
          </a:bodyPr>
          <a:lstStyle>
            <a:defPPr>
              <a:defRPr lang="en-US"/>
            </a:defPPr>
            <a:lvl1pPr algn="l" rtl="0" fontAlgn="base">
              <a:spcBef>
                <a:spcPct val="0"/>
              </a:spcBef>
              <a:spcAft>
                <a:spcPct val="0"/>
              </a:spcAft>
              <a:defRPr sz="800" kern="1200">
                <a:solidFill>
                  <a:schemeClr val="bg1">
                    <a:lumMod val="50000"/>
                  </a:schemeClr>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dirty="0"/>
              <a:t>OSR Case No. 13-S-1220</a:t>
            </a:r>
          </a:p>
        </p:txBody>
      </p:sp>
    </p:spTree>
    <p:extLst>
      <p:ext uri="{BB962C8B-B14F-4D97-AF65-F5344CB8AC3E}">
        <p14:creationId xmlns:p14="http://schemas.microsoft.com/office/powerpoint/2010/main" val="4854228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9" y="8829966"/>
            <a:ext cx="3037840" cy="464820"/>
          </a:xfrm>
          <a:prstGeom prst="rect">
            <a:avLst/>
          </a:prstGeom>
        </p:spPr>
        <p:txBody>
          <a:bodyPr/>
          <a:lstStyle/>
          <a:p>
            <a:fld id="{F22AD896-584F-4D15-9540-179520A096AE}" type="slidenum">
              <a:rPr lang="en-US" smtClean="0"/>
              <a:pPr/>
              <a:t>53</a:t>
            </a:fld>
            <a:endParaRPr lang="en-US" dirty="0"/>
          </a:p>
        </p:txBody>
      </p:sp>
      <p:sp>
        <p:nvSpPr>
          <p:cNvPr id="5" name="Header Placeholder 5"/>
          <p:cNvSpPr>
            <a:spLocks noGrp="1"/>
          </p:cNvSpPr>
          <p:nvPr/>
        </p:nvSpPr>
        <p:spPr>
          <a:xfrm>
            <a:off x="1" y="1"/>
            <a:ext cx="1402080" cy="213717"/>
          </a:xfrm>
          <a:prstGeom prst="rect">
            <a:avLst/>
          </a:prstGeom>
        </p:spPr>
        <p:txBody>
          <a:bodyPr vert="horz" wrap="square" lIns="89730" tIns="44865" rIns="89730" bIns="44865" rtlCol="0">
            <a:spAutoFit/>
          </a:bodyPr>
          <a:lstStyle>
            <a:defPPr>
              <a:defRPr lang="en-US"/>
            </a:defPPr>
            <a:lvl1pPr algn="l" rtl="0" fontAlgn="base">
              <a:spcBef>
                <a:spcPct val="0"/>
              </a:spcBef>
              <a:spcAft>
                <a:spcPct val="0"/>
              </a:spcAft>
              <a:defRPr sz="800" kern="1200">
                <a:solidFill>
                  <a:schemeClr val="bg1">
                    <a:lumMod val="50000"/>
                  </a:schemeClr>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dirty="0"/>
              <a:t>OSR Case No. 13-S-1220</a:t>
            </a:r>
          </a:p>
        </p:txBody>
      </p:sp>
    </p:spTree>
    <p:extLst>
      <p:ext uri="{BB962C8B-B14F-4D97-AF65-F5344CB8AC3E}">
        <p14:creationId xmlns:p14="http://schemas.microsoft.com/office/powerpoint/2010/main" val="13068266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9" y="8829966"/>
            <a:ext cx="3037840" cy="464820"/>
          </a:xfrm>
          <a:prstGeom prst="rect">
            <a:avLst/>
          </a:prstGeom>
        </p:spPr>
        <p:txBody>
          <a:bodyPr/>
          <a:lstStyle/>
          <a:p>
            <a:fld id="{F22AD896-584F-4D15-9540-179520A096AE}" type="slidenum">
              <a:rPr lang="en-US" smtClean="0"/>
              <a:pPr/>
              <a:t>54</a:t>
            </a:fld>
            <a:endParaRPr lang="en-US" dirty="0"/>
          </a:p>
        </p:txBody>
      </p:sp>
      <p:sp>
        <p:nvSpPr>
          <p:cNvPr id="5" name="Header Placeholder 5"/>
          <p:cNvSpPr>
            <a:spLocks noGrp="1"/>
          </p:cNvSpPr>
          <p:nvPr/>
        </p:nvSpPr>
        <p:spPr>
          <a:xfrm>
            <a:off x="1" y="1"/>
            <a:ext cx="1402080" cy="213717"/>
          </a:xfrm>
          <a:prstGeom prst="rect">
            <a:avLst/>
          </a:prstGeom>
        </p:spPr>
        <p:txBody>
          <a:bodyPr vert="horz" wrap="square" lIns="89730" tIns="44865" rIns="89730" bIns="44865" rtlCol="0">
            <a:spAutoFit/>
          </a:bodyPr>
          <a:lstStyle>
            <a:defPPr>
              <a:defRPr lang="en-US"/>
            </a:defPPr>
            <a:lvl1pPr algn="l" rtl="0" fontAlgn="base">
              <a:spcBef>
                <a:spcPct val="0"/>
              </a:spcBef>
              <a:spcAft>
                <a:spcPct val="0"/>
              </a:spcAft>
              <a:defRPr sz="800" kern="1200">
                <a:solidFill>
                  <a:schemeClr val="bg1">
                    <a:lumMod val="50000"/>
                  </a:schemeClr>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dirty="0"/>
              <a:t>OSR Case No. 13-S-1220</a:t>
            </a:r>
          </a:p>
        </p:txBody>
      </p:sp>
    </p:spTree>
    <p:extLst>
      <p:ext uri="{BB962C8B-B14F-4D97-AF65-F5344CB8AC3E}">
        <p14:creationId xmlns:p14="http://schemas.microsoft.com/office/powerpoint/2010/main" val="17506422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9" y="8829966"/>
            <a:ext cx="3037840" cy="464820"/>
          </a:xfrm>
          <a:prstGeom prst="rect">
            <a:avLst/>
          </a:prstGeom>
        </p:spPr>
        <p:txBody>
          <a:bodyPr/>
          <a:lstStyle/>
          <a:p>
            <a:fld id="{F22AD896-584F-4D15-9540-179520A096AE}" type="slidenum">
              <a:rPr lang="en-US" smtClean="0"/>
              <a:pPr/>
              <a:t>55</a:t>
            </a:fld>
            <a:endParaRPr lang="en-US" dirty="0"/>
          </a:p>
        </p:txBody>
      </p:sp>
      <p:sp>
        <p:nvSpPr>
          <p:cNvPr id="5" name="Header Placeholder 5"/>
          <p:cNvSpPr>
            <a:spLocks noGrp="1"/>
          </p:cNvSpPr>
          <p:nvPr/>
        </p:nvSpPr>
        <p:spPr>
          <a:xfrm>
            <a:off x="1" y="1"/>
            <a:ext cx="1402080" cy="213717"/>
          </a:xfrm>
          <a:prstGeom prst="rect">
            <a:avLst/>
          </a:prstGeom>
        </p:spPr>
        <p:txBody>
          <a:bodyPr vert="horz" wrap="square" lIns="89730" tIns="44865" rIns="89730" bIns="44865" rtlCol="0">
            <a:spAutoFit/>
          </a:bodyPr>
          <a:lstStyle>
            <a:defPPr>
              <a:defRPr lang="en-US"/>
            </a:defPPr>
            <a:lvl1pPr algn="l" rtl="0" fontAlgn="base">
              <a:spcBef>
                <a:spcPct val="0"/>
              </a:spcBef>
              <a:spcAft>
                <a:spcPct val="0"/>
              </a:spcAft>
              <a:defRPr sz="800" kern="1200">
                <a:solidFill>
                  <a:schemeClr val="bg1">
                    <a:lumMod val="50000"/>
                  </a:schemeClr>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dirty="0"/>
              <a:t>OSR Case No. 13-S-1220</a:t>
            </a:r>
          </a:p>
        </p:txBody>
      </p:sp>
    </p:spTree>
    <p:extLst>
      <p:ext uri="{BB962C8B-B14F-4D97-AF65-F5344CB8AC3E}">
        <p14:creationId xmlns:p14="http://schemas.microsoft.com/office/powerpoint/2010/main" val="12974776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9" y="8829966"/>
            <a:ext cx="3037840" cy="464820"/>
          </a:xfrm>
          <a:prstGeom prst="rect">
            <a:avLst/>
          </a:prstGeom>
        </p:spPr>
        <p:txBody>
          <a:bodyPr/>
          <a:lstStyle/>
          <a:p>
            <a:fld id="{F22AD896-584F-4D15-9540-179520A096AE}" type="slidenum">
              <a:rPr lang="en-US" smtClean="0"/>
              <a:pPr/>
              <a:t>56</a:t>
            </a:fld>
            <a:endParaRPr lang="en-US" dirty="0"/>
          </a:p>
        </p:txBody>
      </p:sp>
      <p:sp>
        <p:nvSpPr>
          <p:cNvPr id="5" name="Header Placeholder 5"/>
          <p:cNvSpPr>
            <a:spLocks noGrp="1"/>
          </p:cNvSpPr>
          <p:nvPr/>
        </p:nvSpPr>
        <p:spPr>
          <a:xfrm>
            <a:off x="1" y="1"/>
            <a:ext cx="1402080" cy="213717"/>
          </a:xfrm>
          <a:prstGeom prst="rect">
            <a:avLst/>
          </a:prstGeom>
        </p:spPr>
        <p:txBody>
          <a:bodyPr vert="horz" wrap="square" lIns="89730" tIns="44865" rIns="89730" bIns="44865" rtlCol="0">
            <a:spAutoFit/>
          </a:bodyPr>
          <a:lstStyle>
            <a:defPPr>
              <a:defRPr lang="en-US"/>
            </a:defPPr>
            <a:lvl1pPr algn="l" rtl="0" fontAlgn="base">
              <a:spcBef>
                <a:spcPct val="0"/>
              </a:spcBef>
              <a:spcAft>
                <a:spcPct val="0"/>
              </a:spcAft>
              <a:defRPr sz="800" kern="1200">
                <a:solidFill>
                  <a:schemeClr val="bg1">
                    <a:lumMod val="50000"/>
                  </a:schemeClr>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dirty="0"/>
              <a:t>OSR Case No. 13-S-1220</a:t>
            </a:r>
          </a:p>
        </p:txBody>
      </p:sp>
    </p:spTree>
    <p:extLst>
      <p:ext uri="{BB962C8B-B14F-4D97-AF65-F5344CB8AC3E}">
        <p14:creationId xmlns:p14="http://schemas.microsoft.com/office/powerpoint/2010/main" val="12671620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9" y="8829966"/>
            <a:ext cx="3037840" cy="464820"/>
          </a:xfrm>
          <a:prstGeom prst="rect">
            <a:avLst/>
          </a:prstGeom>
        </p:spPr>
        <p:txBody>
          <a:bodyPr/>
          <a:lstStyle/>
          <a:p>
            <a:fld id="{F22AD896-584F-4D15-9540-179520A096AE}" type="slidenum">
              <a:rPr lang="en-US" smtClean="0"/>
              <a:pPr/>
              <a:t>57</a:t>
            </a:fld>
            <a:endParaRPr lang="en-US" dirty="0"/>
          </a:p>
        </p:txBody>
      </p:sp>
      <p:sp>
        <p:nvSpPr>
          <p:cNvPr id="5" name="Header Placeholder 5"/>
          <p:cNvSpPr>
            <a:spLocks noGrp="1"/>
          </p:cNvSpPr>
          <p:nvPr/>
        </p:nvSpPr>
        <p:spPr>
          <a:xfrm>
            <a:off x="1" y="1"/>
            <a:ext cx="1402080" cy="213717"/>
          </a:xfrm>
          <a:prstGeom prst="rect">
            <a:avLst/>
          </a:prstGeom>
        </p:spPr>
        <p:txBody>
          <a:bodyPr vert="horz" wrap="square" lIns="89730" tIns="44865" rIns="89730" bIns="44865" rtlCol="0">
            <a:spAutoFit/>
          </a:bodyPr>
          <a:lstStyle>
            <a:defPPr>
              <a:defRPr lang="en-US"/>
            </a:defPPr>
            <a:lvl1pPr algn="l" rtl="0" fontAlgn="base">
              <a:spcBef>
                <a:spcPct val="0"/>
              </a:spcBef>
              <a:spcAft>
                <a:spcPct val="0"/>
              </a:spcAft>
              <a:defRPr sz="800" kern="1200">
                <a:solidFill>
                  <a:schemeClr val="bg1">
                    <a:lumMod val="50000"/>
                  </a:schemeClr>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dirty="0"/>
              <a:t>OSR Case No. 13-S-1220</a:t>
            </a:r>
          </a:p>
        </p:txBody>
      </p:sp>
    </p:spTree>
    <p:extLst>
      <p:ext uri="{BB962C8B-B14F-4D97-AF65-F5344CB8AC3E}">
        <p14:creationId xmlns:p14="http://schemas.microsoft.com/office/powerpoint/2010/main" val="1327727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301651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9" y="8829966"/>
            <a:ext cx="3037840" cy="464820"/>
          </a:xfrm>
          <a:prstGeom prst="rect">
            <a:avLst/>
          </a:prstGeom>
        </p:spPr>
        <p:txBody>
          <a:bodyPr/>
          <a:lstStyle/>
          <a:p>
            <a:fld id="{F22AD896-584F-4D15-9540-179520A096AE}" type="slidenum">
              <a:rPr lang="en-US" smtClean="0"/>
              <a:pPr/>
              <a:t>58</a:t>
            </a:fld>
            <a:endParaRPr lang="en-US" dirty="0"/>
          </a:p>
        </p:txBody>
      </p:sp>
      <p:sp>
        <p:nvSpPr>
          <p:cNvPr id="5" name="Header Placeholder 5"/>
          <p:cNvSpPr>
            <a:spLocks noGrp="1"/>
          </p:cNvSpPr>
          <p:nvPr/>
        </p:nvSpPr>
        <p:spPr>
          <a:xfrm>
            <a:off x="1" y="1"/>
            <a:ext cx="1402080" cy="213717"/>
          </a:xfrm>
          <a:prstGeom prst="rect">
            <a:avLst/>
          </a:prstGeom>
        </p:spPr>
        <p:txBody>
          <a:bodyPr vert="horz" wrap="square" lIns="89730" tIns="44865" rIns="89730" bIns="44865" rtlCol="0">
            <a:spAutoFit/>
          </a:bodyPr>
          <a:lstStyle>
            <a:defPPr>
              <a:defRPr lang="en-US"/>
            </a:defPPr>
            <a:lvl1pPr algn="l" rtl="0" fontAlgn="base">
              <a:spcBef>
                <a:spcPct val="0"/>
              </a:spcBef>
              <a:spcAft>
                <a:spcPct val="0"/>
              </a:spcAft>
              <a:defRPr sz="800" kern="1200">
                <a:solidFill>
                  <a:schemeClr val="bg1">
                    <a:lumMod val="50000"/>
                  </a:schemeClr>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dirty="0"/>
              <a:t>OSR Case No. 13-S-1220</a:t>
            </a:r>
          </a:p>
        </p:txBody>
      </p:sp>
    </p:spTree>
    <p:extLst>
      <p:ext uri="{BB962C8B-B14F-4D97-AF65-F5344CB8AC3E}">
        <p14:creationId xmlns:p14="http://schemas.microsoft.com/office/powerpoint/2010/main" val="2311503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55651" name="Rectangle 3"/>
          <p:cNvSpPr>
            <a:spLocks noGrp="1" noChangeArrowheads="1"/>
          </p:cNvSpPr>
          <p:nvPr>
            <p:ph type="body" idx="1"/>
          </p:nvPr>
        </p:nvSpPr>
        <p:spPr bwMode="auto">
          <a:xfrm>
            <a:off x="914505" y="4343635"/>
            <a:ext cx="5028991" cy="4115269"/>
          </a:xfrm>
          <a:prstGeom prst="rect">
            <a:avLst/>
          </a:prstGeom>
          <a:solidFill>
            <a:srgbClr val="FFFFFF"/>
          </a:solidFill>
          <a:ln>
            <a:solidFill>
              <a:srgbClr val="000000"/>
            </a:solidFill>
            <a:miter lim="800000"/>
            <a:headEnd/>
            <a:tailEnd/>
          </a:ln>
        </p:spPr>
        <p:txBody>
          <a:bodyPr lIns="91423" tIns="45712" rIns="91423" bIns="45712">
            <a:prstTxWarp prst="textNoShape">
              <a:avLst/>
            </a:prstTxWarp>
          </a:bodyPr>
          <a:lstStyle/>
          <a:p>
            <a:endParaRPr lang="en-US"/>
          </a:p>
        </p:txBody>
      </p:sp>
    </p:spTree>
    <p:extLst>
      <p:ext uri="{BB962C8B-B14F-4D97-AF65-F5344CB8AC3E}">
        <p14:creationId xmlns:p14="http://schemas.microsoft.com/office/powerpoint/2010/main" val="441018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77709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Items in blue are parts of the current HDF5</a:t>
            </a:r>
            <a:r>
              <a:rPr lang="en-US" baseline="0" dirty="0"/>
              <a:t> library</a:t>
            </a:r>
          </a:p>
          <a:p>
            <a:r>
              <a:rPr lang="en-US" baseline="0" dirty="0"/>
              <a:t>Plugins (dash lines) are prototyped or under development.</a:t>
            </a:r>
            <a:endParaRPr lang="en-US" dirty="0"/>
          </a:p>
        </p:txBody>
      </p:sp>
    </p:spTree>
    <p:extLst>
      <p:ext uri="{BB962C8B-B14F-4D97-AF65-F5344CB8AC3E}">
        <p14:creationId xmlns:p14="http://schemas.microsoft.com/office/powerpoint/2010/main" val="1978286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9290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lvl="0" rtl="0">
              <a:spcBef>
                <a:spcPts val="0"/>
              </a:spcBef>
              <a:buNone/>
            </a:pPr>
            <a:endParaRPr/>
          </a:p>
        </p:txBody>
      </p:sp>
      <p:sp>
        <p:nvSpPr>
          <p:cNvPr id="135" name="Shape 135"/>
          <p:cNvSpPr txBox="1">
            <a:spLocks noGrp="1"/>
          </p:cNvSpPr>
          <p:nvPr>
            <p:ph type="sldNum" idx="12"/>
          </p:nvPr>
        </p:nvSpPr>
        <p:spPr>
          <a:xfrm>
            <a:off x="3886200" y="8686800"/>
            <a:ext cx="2971800" cy="457200"/>
          </a:xfrm>
          <a:prstGeom prst="rect">
            <a:avLst/>
          </a:prstGeom>
        </p:spPr>
        <p:txBody>
          <a:bodyPr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94468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with title">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a:xfrm>
            <a:off x="22471062" y="1347788"/>
            <a:ext cx="725487" cy="727075"/>
          </a:xfrm>
        </p:spPr>
        <p:txBody>
          <a:bodyPr/>
          <a:lstStyle/>
          <a:p>
            <a:fld id="{1A909000-79AC-CB4B-8E98-212F095C8027}" type="slidenum">
              <a:rPr lang="en-US" smtClean="0"/>
              <a:pPr/>
              <a:t>‹#›</a:t>
            </a:fld>
            <a:endParaRPr lang="en-US" dirty="0"/>
          </a:p>
        </p:txBody>
      </p:sp>
      <p:sp>
        <p:nvSpPr>
          <p:cNvPr id="2" name="Title 1"/>
          <p:cNvSpPr>
            <a:spLocks noGrp="1"/>
          </p:cNvSpPr>
          <p:nvPr>
            <p:ph type="title"/>
          </p:nvPr>
        </p:nvSpPr>
        <p:spPr>
          <a:xfrm>
            <a:off x="1689100" y="1203325"/>
            <a:ext cx="15379700" cy="1016000"/>
          </a:xfrm>
        </p:spPr>
        <p:txBody>
          <a:bodyPr/>
          <a:lstStyle/>
          <a:p>
            <a:r>
              <a:rPr lang="vi-VN" dirty="0"/>
              <a:t>Click to edit Master title style</a:t>
            </a:r>
            <a:endParaRPr lang="en-US" dirty="0"/>
          </a:p>
        </p:txBody>
      </p:sp>
      <p:sp>
        <p:nvSpPr>
          <p:cNvPr id="3" name="Content Placeholder 2"/>
          <p:cNvSpPr>
            <a:spLocks noGrp="1"/>
          </p:cNvSpPr>
          <p:nvPr>
            <p:ph idx="1" hasCustomPrompt="1"/>
          </p:nvPr>
        </p:nvSpPr>
        <p:spPr>
          <a:xfrm>
            <a:off x="1689100" y="4648200"/>
            <a:ext cx="21005800" cy="7797800"/>
          </a:xfrm>
        </p:spPr>
        <p:txBody>
          <a:bodyPr/>
          <a:lstStyle>
            <a:lvl1pPr marL="0" indent="0">
              <a:buNone/>
              <a:defRPr sz="4000" b="0" baseline="0">
                <a:solidFill>
                  <a:srgbClr val="52585F"/>
                </a:solidFill>
              </a:defRPr>
            </a:lvl1pPr>
            <a:lvl2pPr>
              <a:defRPr sz="3600">
                <a:solidFill>
                  <a:srgbClr val="52585F"/>
                </a:solidFill>
              </a:defRPr>
            </a:lvl2pPr>
            <a:lvl3pPr marL="1270000" indent="0">
              <a:buNone/>
              <a:defRPr sz="3200">
                <a:solidFill>
                  <a:srgbClr val="52585F"/>
                </a:solidFill>
              </a:defRPr>
            </a:lvl3pPr>
            <a:lvl4pPr marL="1905000" indent="0">
              <a:buNone/>
              <a:defRPr sz="3200">
                <a:solidFill>
                  <a:srgbClr val="52585F"/>
                </a:solidFill>
              </a:defRPr>
            </a:lvl4pPr>
            <a:lvl5pPr marL="2540000" indent="0">
              <a:buNone/>
              <a:defRPr sz="3200">
                <a:solidFill>
                  <a:srgbClr val="52585F"/>
                </a:solidFill>
              </a:defRPr>
            </a:lvl5pPr>
          </a:lstStyle>
          <a:p>
            <a:pPr lvl="0"/>
            <a:r>
              <a:rPr lang="vi-VN" dirty="0"/>
              <a:t>Text content</a:t>
            </a:r>
          </a:p>
        </p:txBody>
      </p:sp>
      <p:sp>
        <p:nvSpPr>
          <p:cNvPr id="6" name="Rectangle 15"/>
          <p:cNvSpPr>
            <a:spLocks/>
          </p:cNvSpPr>
          <p:nvPr userDrawn="1"/>
        </p:nvSpPr>
        <p:spPr bwMode="auto">
          <a:xfrm>
            <a:off x="0" y="1203325"/>
            <a:ext cx="282575" cy="1016000"/>
          </a:xfrm>
          <a:prstGeom prst="rect">
            <a:avLst/>
          </a:prstGeom>
          <a:solidFill>
            <a:srgbClr val="70BF4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50800" tIns="50800" rIns="50800" bIns="50800" anchor="ctr"/>
          <a:lstStyle/>
          <a:p>
            <a:pPr algn="ctr" eaLnBrk="1"/>
            <a:endParaRPr lang="en-US" altLang="en-US" sz="3200">
              <a:solidFill>
                <a:srgbClr val="FFFFFF"/>
              </a:solidFill>
            </a:endParaRPr>
          </a:p>
        </p:txBody>
      </p:sp>
      <p:sp>
        <p:nvSpPr>
          <p:cNvPr id="11" name="Text Placeholder 10"/>
          <p:cNvSpPr>
            <a:spLocks noGrp="1"/>
          </p:cNvSpPr>
          <p:nvPr>
            <p:ph type="body" sz="quarter" idx="11" hasCustomPrompt="1"/>
          </p:nvPr>
        </p:nvSpPr>
        <p:spPr>
          <a:xfrm>
            <a:off x="1689100" y="3238500"/>
            <a:ext cx="21005800" cy="1028700"/>
          </a:xfrm>
        </p:spPr>
        <p:txBody>
          <a:bodyPr/>
          <a:lstStyle>
            <a:lvl1pPr marL="0" indent="0">
              <a:buNone/>
              <a:defRPr baseline="0"/>
            </a:lvl1pPr>
          </a:lstStyle>
          <a:p>
            <a:pPr lvl="0"/>
            <a:r>
              <a:rPr lang="en-US" dirty="0"/>
              <a:t>Paragraph title</a:t>
            </a:r>
          </a:p>
        </p:txBody>
      </p:sp>
    </p:spTree>
    <p:extLst>
      <p:ext uri="{BB962C8B-B14F-4D97-AF65-F5344CB8AC3E}">
        <p14:creationId xmlns:p14="http://schemas.microsoft.com/office/powerpoint/2010/main" val="4155664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title">
    <p:spTree>
      <p:nvGrpSpPr>
        <p:cNvPr id="1" name=""/>
        <p:cNvGrpSpPr/>
        <p:nvPr/>
      </p:nvGrpSpPr>
      <p:grpSpPr>
        <a:xfrm>
          <a:off x="0" y="0"/>
          <a:ext cx="0" cy="0"/>
          <a:chOff x="0" y="0"/>
          <a:chExt cx="0" cy="0"/>
        </a:xfrm>
      </p:grpSpPr>
      <p:sp>
        <p:nvSpPr>
          <p:cNvPr id="8" name="Title 1"/>
          <p:cNvSpPr>
            <a:spLocks noGrp="1"/>
          </p:cNvSpPr>
          <p:nvPr>
            <p:ph type="title"/>
          </p:nvPr>
        </p:nvSpPr>
        <p:spPr>
          <a:xfrm>
            <a:off x="1679575" y="1203325"/>
            <a:ext cx="15465425" cy="1016000"/>
          </a:xfrm>
        </p:spPr>
        <p:txBody>
          <a:bodyPr/>
          <a:lstStyle/>
          <a:p>
            <a:r>
              <a:rPr lang="vi-VN"/>
              <a:t>Click to edit Master title style</a:t>
            </a:r>
            <a:endParaRPr lang="en-US" dirty="0"/>
          </a:p>
        </p:txBody>
      </p:sp>
      <p:sp>
        <p:nvSpPr>
          <p:cNvPr id="2" name="Slide Number Placeholder 1"/>
          <p:cNvSpPr>
            <a:spLocks noGrp="1"/>
          </p:cNvSpPr>
          <p:nvPr>
            <p:ph type="sldNum" sz="quarter" idx="10"/>
          </p:nvPr>
        </p:nvSpPr>
        <p:spPr/>
        <p:txBody>
          <a:bodyPr/>
          <a:lstStyle/>
          <a:p>
            <a:fld id="{1A909000-79AC-CB4B-8E98-212F095C8027}" type="slidenum">
              <a:rPr lang="en-US" smtClean="0"/>
              <a:pPr/>
              <a:t>‹#›</a:t>
            </a:fld>
            <a:endParaRPr lang="en-US"/>
          </a:p>
        </p:txBody>
      </p:sp>
    </p:spTree>
    <p:extLst>
      <p:ext uri="{BB962C8B-B14F-4D97-AF65-F5344CB8AC3E}">
        <p14:creationId xmlns:p14="http://schemas.microsoft.com/office/powerpoint/2010/main" val="1141361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829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89100" y="1203325"/>
            <a:ext cx="15379700" cy="1016000"/>
          </a:xfrm>
        </p:spPr>
        <p:txBody>
          <a:bodyPr/>
          <a:lstStyle/>
          <a:p>
            <a:r>
              <a:rPr lang="vi-VN"/>
              <a:t>Click to edit Master title style</a:t>
            </a:r>
            <a:endParaRPr lang="en-US"/>
          </a:p>
        </p:txBody>
      </p:sp>
      <p:sp>
        <p:nvSpPr>
          <p:cNvPr id="3" name="Content Placeholder 2"/>
          <p:cNvSpPr>
            <a:spLocks noGrp="1"/>
          </p:cNvSpPr>
          <p:nvPr>
            <p:ph idx="1"/>
          </p:nvPr>
        </p:nvSpPr>
        <p:spPr/>
        <p:txBody>
          <a:bodyPr/>
          <a:lstStyle>
            <a:lvl1pPr>
              <a:defRPr sz="3200">
                <a:solidFill>
                  <a:srgbClr val="52585F"/>
                </a:solidFill>
              </a:defRPr>
            </a:lvl1pPr>
            <a:lvl2pPr>
              <a:defRPr sz="3200">
                <a:solidFill>
                  <a:srgbClr val="52585F"/>
                </a:solidFill>
              </a:defRPr>
            </a:lvl2pPr>
            <a:lvl3pPr>
              <a:defRPr sz="3200">
                <a:solidFill>
                  <a:srgbClr val="52585F"/>
                </a:solidFill>
              </a:defRPr>
            </a:lvl3pPr>
            <a:lvl4pPr>
              <a:defRPr sz="3200">
                <a:solidFill>
                  <a:srgbClr val="52585F"/>
                </a:solidFill>
              </a:defRPr>
            </a:lvl4pPr>
            <a:lvl5pPr>
              <a:defRPr sz="3200">
                <a:solidFill>
                  <a:srgbClr val="52585F"/>
                </a:solidFill>
              </a:defRPr>
            </a:lvl5pPr>
          </a:lstStyle>
          <a:p>
            <a:pPr lvl="0"/>
            <a:r>
              <a:rPr lang="vi-VN" dirty="0"/>
              <a:t>Click to edit Master text styles</a:t>
            </a:r>
          </a:p>
          <a:p>
            <a:pPr lvl="1"/>
            <a:r>
              <a:rPr lang="vi-VN" dirty="0"/>
              <a:t>Second level</a:t>
            </a:r>
          </a:p>
          <a:p>
            <a:pPr lvl="2"/>
            <a:r>
              <a:rPr lang="vi-VN" dirty="0"/>
              <a:t>Third level</a:t>
            </a:r>
          </a:p>
          <a:p>
            <a:pPr lvl="3"/>
            <a:r>
              <a:rPr lang="vi-VN" dirty="0"/>
              <a:t>Fourth level</a:t>
            </a:r>
          </a:p>
          <a:p>
            <a:pPr lvl="4"/>
            <a:r>
              <a:rPr lang="vi-VN" dirty="0"/>
              <a:t>Fifth level</a:t>
            </a:r>
            <a:endParaRPr lang="en-US" dirty="0"/>
          </a:p>
        </p:txBody>
      </p:sp>
      <p:sp>
        <p:nvSpPr>
          <p:cNvPr id="5" name="Oval 12"/>
          <p:cNvSpPr>
            <a:spLocks/>
          </p:cNvSpPr>
          <p:nvPr userDrawn="1"/>
        </p:nvSpPr>
        <p:spPr bwMode="auto">
          <a:xfrm>
            <a:off x="22471063" y="1347788"/>
            <a:ext cx="725487" cy="727075"/>
          </a:xfrm>
          <a:prstGeom prst="ellipse">
            <a:avLst/>
          </a:prstGeom>
          <a:solidFill>
            <a:srgbClr val="70BF41"/>
          </a:solidFill>
          <a:ln>
            <a:noFill/>
          </a:ln>
          <a:extLst>
            <a:ext uri="{91240B29-F687-4f45-9708-019B960494DF}">
              <a14:hiddenLine xmlns:a14="http://schemas.microsoft.com/office/drawing/2010/main" xmlns="" w="9525">
                <a:solidFill>
                  <a:srgbClr val="000000"/>
                </a:solidFill>
                <a:round/>
                <a:headEnd/>
                <a:tailEnd/>
              </a14:hiddenLine>
            </a:ext>
          </a:extLst>
        </p:spPr>
        <p:txBody>
          <a:bodyPr lIns="50800" tIns="50800" rIns="50800" bIns="50800" anchor="ctr"/>
          <a:lstStyle/>
          <a:p>
            <a:pPr algn="ctr" eaLnBrk="1"/>
            <a:endParaRPr lang="en-US" altLang="en-US" sz="3200">
              <a:solidFill>
                <a:srgbClr val="70BF41"/>
              </a:solidFill>
            </a:endParaRPr>
          </a:p>
        </p:txBody>
      </p:sp>
      <p:sp>
        <p:nvSpPr>
          <p:cNvPr id="6" name="Rectangle 15"/>
          <p:cNvSpPr>
            <a:spLocks/>
          </p:cNvSpPr>
          <p:nvPr userDrawn="1"/>
        </p:nvSpPr>
        <p:spPr bwMode="auto">
          <a:xfrm>
            <a:off x="0" y="1203325"/>
            <a:ext cx="282575" cy="1016000"/>
          </a:xfrm>
          <a:prstGeom prst="rect">
            <a:avLst/>
          </a:prstGeom>
          <a:solidFill>
            <a:srgbClr val="70BF4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50800" tIns="50800" rIns="50800" bIns="50800" anchor="ctr"/>
          <a:lstStyle/>
          <a:p>
            <a:pPr algn="ctr" eaLnBrk="1"/>
            <a:endParaRPr lang="en-US" altLang="en-US" sz="3200">
              <a:solidFill>
                <a:srgbClr val="FFFFFF"/>
              </a:solidFill>
            </a:endParaRPr>
          </a:p>
        </p:txBody>
      </p:sp>
      <p:sp>
        <p:nvSpPr>
          <p:cNvPr id="4" name="Rectangle 2"/>
          <p:cNvSpPr>
            <a:spLocks noGrp="1"/>
          </p:cNvSpPr>
          <p:nvPr>
            <p:ph type="sldNum" sz="quarter" idx="10"/>
          </p:nvPr>
        </p:nvSpPr>
        <p:spPr>
          <a:xfrm>
            <a:off x="22471063" y="1347788"/>
            <a:ext cx="725487" cy="727075"/>
          </a:xfrm>
          <a:prstGeom prst="rect">
            <a:avLst/>
          </a:prstGeom>
          <a:ln/>
        </p:spPr>
        <p:txBody>
          <a:bodyPr anchor="ctr"/>
          <a:lstStyle>
            <a:lvl1pPr>
              <a:defRPr b="1">
                <a:solidFill>
                  <a:schemeClr val="bg1"/>
                </a:solidFill>
              </a:defRPr>
            </a:lvl1pPr>
          </a:lstStyle>
          <a:p>
            <a:pPr>
              <a:defRPr/>
            </a:pPr>
            <a:fld id="{6E8B4E5B-0FB4-41E7-BEC3-C3A5AF7F28BD}" type="slidenum">
              <a:rPr lang="en-US" altLang="en-US" smtClean="0"/>
              <a:pPr>
                <a:defRPr/>
              </a:pPr>
              <a:t>‹#›</a:t>
            </a:fld>
            <a:endParaRPr lang="en-US" altLang="en-US" dirty="0"/>
          </a:p>
        </p:txBody>
      </p:sp>
      <p:pic>
        <p:nvPicPr>
          <p:cNvPr id="10" name="Picture 5"/>
          <p:cNvPicPr>
            <a:picLocks noChangeAspect="1"/>
          </p:cNvPicPr>
          <p:nvPr userDrawn="1"/>
        </p:nvPicPr>
        <p:blipFill>
          <a:blip r:embed="rId2"/>
          <a:stretch>
            <a:fillRect/>
          </a:stretch>
        </p:blipFill>
        <p:spPr bwMode="auto">
          <a:xfrm>
            <a:off x="19354800" y="1196398"/>
            <a:ext cx="2585404" cy="1149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7690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917700"/>
            <a:ext cx="10744200" cy="1786661"/>
          </a:xfrm>
        </p:spPr>
        <p:txBody>
          <a:bodyPr anchor="ct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066800" y="3704361"/>
            <a:ext cx="8305800" cy="1172440"/>
          </a:xfrm>
        </p:spPr>
        <p:txBody>
          <a:bodyPr/>
          <a:lstStyle>
            <a:lvl1pPr marL="0" indent="0" algn="l">
              <a:buNone/>
              <a:defRPr sz="4000" b="0">
                <a:solidFill>
                  <a:srgbClr val="5258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2"/>
          <p:cNvSpPr>
            <a:spLocks noGrp="1"/>
          </p:cNvSpPr>
          <p:nvPr>
            <p:ph type="sldNum" sz="quarter" idx="10"/>
          </p:nvPr>
        </p:nvSpPr>
        <p:spPr>
          <a:xfrm>
            <a:off x="22471063" y="1447800"/>
            <a:ext cx="725487" cy="469900"/>
          </a:xfrm>
          <a:prstGeom prst="rect">
            <a:avLst/>
          </a:prstGeom>
          <a:ln/>
        </p:spPr>
        <p:txBody>
          <a:bodyPr/>
          <a:lstStyle>
            <a:lvl1pPr>
              <a:defRPr/>
            </a:lvl1pPr>
          </a:lstStyle>
          <a:p>
            <a:pPr>
              <a:defRPr/>
            </a:pPr>
            <a:fld id="{99CC776C-6500-4B98-A3F0-6E121554B704}" type="slidenum">
              <a:rPr lang="en-US" altLang="en-US"/>
              <a:pPr>
                <a:defRPr/>
              </a:pPr>
              <a:t>‹#›</a:t>
            </a:fld>
            <a:endParaRPr lang="en-US" altLang="en-US"/>
          </a:p>
        </p:txBody>
      </p:sp>
      <p:sp>
        <p:nvSpPr>
          <p:cNvPr id="6" name="Rectangle 8"/>
          <p:cNvSpPr>
            <a:spLocks/>
          </p:cNvSpPr>
          <p:nvPr userDrawn="1"/>
        </p:nvSpPr>
        <p:spPr bwMode="auto">
          <a:xfrm>
            <a:off x="0" y="1939925"/>
            <a:ext cx="320675" cy="1593850"/>
          </a:xfrm>
          <a:prstGeom prst="rect">
            <a:avLst/>
          </a:prstGeom>
          <a:solidFill>
            <a:srgbClr val="70BF4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eaLnBrk="1"/>
            <a:endParaRPr lang="en-US" altLang="en-US" sz="3200">
              <a:solidFill>
                <a:srgbClr val="FFFFFF"/>
              </a:solidFill>
            </a:endParaRPr>
          </a:p>
        </p:txBody>
      </p:sp>
      <p:sp>
        <p:nvSpPr>
          <p:cNvPr id="9" name="Picture Placeholder 8"/>
          <p:cNvSpPr>
            <a:spLocks noGrp="1"/>
          </p:cNvSpPr>
          <p:nvPr>
            <p:ph type="pic" sz="quarter" idx="11"/>
          </p:nvPr>
        </p:nvSpPr>
        <p:spPr>
          <a:xfrm>
            <a:off x="11811000" y="0"/>
            <a:ext cx="12573000" cy="13716000"/>
          </a:xfrm>
        </p:spPr>
        <p:txBody>
          <a:bodyPr/>
          <a:lstStyle/>
          <a:p>
            <a:r>
              <a:rPr lang="en-US"/>
              <a:t>Drag picture to placeholder or click icon to add</a:t>
            </a:r>
          </a:p>
        </p:txBody>
      </p:sp>
      <p:pic>
        <p:nvPicPr>
          <p:cNvPr id="11" name="Picture 10">
            <a:extLst>
              <a:ext uri="{FF2B5EF4-FFF2-40B4-BE49-F238E27FC236}">
                <a16:creationId xmlns:a16="http://schemas.microsoft.com/office/drawing/2014/main" id="{458B3C4F-C933-4A1C-A058-2572DB387EFA}"/>
              </a:ext>
            </a:extLst>
          </p:cNvPr>
          <p:cNvPicPr>
            <a:picLocks noChangeAspect="1"/>
          </p:cNvPicPr>
          <p:nvPr userDrawn="1"/>
        </p:nvPicPr>
        <p:blipFill>
          <a:blip r:embed="rId2"/>
          <a:stretch>
            <a:fillRect/>
          </a:stretch>
        </p:blipFill>
        <p:spPr>
          <a:xfrm>
            <a:off x="1055990" y="10553129"/>
            <a:ext cx="4201810" cy="1867471"/>
          </a:xfrm>
          <a:prstGeom prst="rect">
            <a:avLst/>
          </a:prstGeom>
        </p:spPr>
      </p:pic>
    </p:spTree>
    <p:extLst>
      <p:ext uri="{BB962C8B-B14F-4D97-AF65-F5344CB8AC3E}">
        <p14:creationId xmlns:p14="http://schemas.microsoft.com/office/powerpoint/2010/main" val="2754493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imple list">
    <p:spTree>
      <p:nvGrpSpPr>
        <p:cNvPr id="1" name=""/>
        <p:cNvGrpSpPr/>
        <p:nvPr/>
      </p:nvGrpSpPr>
      <p:grpSpPr>
        <a:xfrm>
          <a:off x="0" y="0"/>
          <a:ext cx="0" cy="0"/>
          <a:chOff x="0" y="0"/>
          <a:chExt cx="0" cy="0"/>
        </a:xfrm>
      </p:grpSpPr>
      <p:sp>
        <p:nvSpPr>
          <p:cNvPr id="4" name="Text Placeholder 10"/>
          <p:cNvSpPr>
            <a:spLocks noGrp="1"/>
          </p:cNvSpPr>
          <p:nvPr>
            <p:ph type="body" sz="quarter" idx="11" hasCustomPrompt="1"/>
          </p:nvPr>
        </p:nvSpPr>
        <p:spPr>
          <a:xfrm>
            <a:off x="1689099" y="3238500"/>
            <a:ext cx="20781963" cy="8496300"/>
          </a:xfrm>
        </p:spPr>
        <p:txBody>
          <a:bodyPr/>
          <a:lstStyle>
            <a:lvl1pPr marL="571500" marR="0" indent="-571500" algn="l" defTabSz="825500" rtl="0" eaLnBrk="0" fontAlgn="base" latinLnBrk="0" hangingPunct="0">
              <a:lnSpc>
                <a:spcPct val="100000"/>
              </a:lnSpc>
              <a:spcBef>
                <a:spcPts val="600"/>
              </a:spcBef>
              <a:spcAft>
                <a:spcPct val="0"/>
              </a:spcAft>
              <a:buClrTx/>
              <a:buSzPct val="75000"/>
              <a:buFont typeface="Arial" charset="0"/>
              <a:buChar char="•"/>
              <a:tabLst/>
              <a:defRPr sz="4000" baseline="0">
                <a:solidFill>
                  <a:srgbClr val="52585F"/>
                </a:solidFill>
              </a:defRPr>
            </a:lvl1pPr>
            <a:lvl2pPr marL="1270000" marR="0" indent="-635000" algn="l" defTabSz="825500" rtl="0" eaLnBrk="0" fontAlgn="base" latinLnBrk="0" hangingPunct="0">
              <a:lnSpc>
                <a:spcPct val="100000"/>
              </a:lnSpc>
              <a:spcBef>
                <a:spcPts val="600"/>
              </a:spcBef>
              <a:spcAft>
                <a:spcPct val="0"/>
              </a:spcAft>
              <a:buClrTx/>
              <a:buSzPct val="75000"/>
              <a:buFontTx/>
              <a:buChar char="•"/>
              <a:tabLst/>
              <a:defRPr sz="3600" b="0">
                <a:solidFill>
                  <a:srgbClr val="52585F"/>
                </a:solidFill>
              </a:defRPr>
            </a:lvl2pPr>
          </a:lstStyle>
          <a:p>
            <a:pPr lvl="0"/>
            <a:r>
              <a:rPr lang="en-US" dirty="0"/>
              <a:t>Simple list item 1</a:t>
            </a:r>
          </a:p>
          <a:p>
            <a:pPr lvl="1"/>
            <a:r>
              <a:rPr lang="en-US" dirty="0"/>
              <a:t>One line of sub content</a:t>
            </a:r>
          </a:p>
          <a:p>
            <a:pPr marL="1270000" marR="0" lvl="1" indent="-635000" algn="l" defTabSz="825500" rtl="0" eaLnBrk="0" fontAlgn="base" latinLnBrk="0" hangingPunct="0">
              <a:lnSpc>
                <a:spcPct val="100000"/>
              </a:lnSpc>
              <a:spcBef>
                <a:spcPts val="0"/>
              </a:spcBef>
              <a:spcAft>
                <a:spcPct val="0"/>
              </a:spcAft>
              <a:buClrTx/>
              <a:buSzPct val="75000"/>
              <a:buFontTx/>
              <a:buChar char="•"/>
              <a:tabLst/>
              <a:defRPr/>
            </a:pPr>
            <a:r>
              <a:rPr lang="en-US" dirty="0"/>
              <a:t>One line of sub content</a:t>
            </a:r>
          </a:p>
          <a:p>
            <a:pPr marL="1270000" marR="0" lvl="1" indent="-635000" algn="l" defTabSz="825500" rtl="0" eaLnBrk="0" fontAlgn="base" latinLnBrk="0" hangingPunct="0">
              <a:lnSpc>
                <a:spcPct val="100000"/>
              </a:lnSpc>
              <a:spcBef>
                <a:spcPts val="0"/>
              </a:spcBef>
              <a:spcAft>
                <a:spcPct val="0"/>
              </a:spcAft>
              <a:buClrTx/>
              <a:buSzPct val="75000"/>
              <a:buFontTx/>
              <a:buChar char="•"/>
              <a:tabLst/>
              <a:defRPr/>
            </a:pPr>
            <a:r>
              <a:rPr lang="en-US" dirty="0"/>
              <a:t>One line of sub content</a:t>
            </a:r>
          </a:p>
          <a:p>
            <a:pPr marL="1270000" marR="0" lvl="1" indent="-635000" algn="l" defTabSz="825500" rtl="0" eaLnBrk="0" fontAlgn="base" latinLnBrk="0" hangingPunct="0">
              <a:lnSpc>
                <a:spcPct val="100000"/>
              </a:lnSpc>
              <a:spcBef>
                <a:spcPts val="0"/>
              </a:spcBef>
              <a:spcAft>
                <a:spcPct val="0"/>
              </a:spcAft>
              <a:buClrTx/>
              <a:buSzPct val="75000"/>
              <a:buFontTx/>
              <a:buChar char="•"/>
              <a:tabLst/>
              <a:defRPr/>
            </a:pPr>
            <a:r>
              <a:rPr lang="en-US" dirty="0"/>
              <a:t>One line of sub content</a:t>
            </a:r>
          </a:p>
          <a:p>
            <a:pPr lvl="1"/>
            <a:endParaRPr lang="en-US" dirty="0"/>
          </a:p>
          <a:p>
            <a:pPr lvl="0"/>
            <a:r>
              <a:rPr lang="en-US" dirty="0"/>
              <a:t>Simple list item 2</a:t>
            </a:r>
          </a:p>
          <a:p>
            <a:pPr marL="571500" marR="0" lvl="0" indent="-571500" algn="l" defTabSz="825500" rtl="0" eaLnBrk="0" fontAlgn="base" latinLnBrk="0" hangingPunct="0">
              <a:lnSpc>
                <a:spcPct val="100000"/>
              </a:lnSpc>
              <a:spcBef>
                <a:spcPts val="5900"/>
              </a:spcBef>
              <a:spcAft>
                <a:spcPct val="0"/>
              </a:spcAft>
              <a:buClrTx/>
              <a:buSzPct val="75000"/>
              <a:buFont typeface="Arial" charset="0"/>
              <a:buChar char="•"/>
              <a:tabLst/>
              <a:defRPr/>
            </a:pPr>
            <a:r>
              <a:rPr lang="en-US" dirty="0"/>
              <a:t>Simple list item 3</a:t>
            </a:r>
          </a:p>
          <a:p>
            <a:pPr marL="571500" marR="0" lvl="0" indent="-571500" algn="l" defTabSz="825500" rtl="0" eaLnBrk="0" fontAlgn="base" latinLnBrk="0" hangingPunct="0">
              <a:lnSpc>
                <a:spcPct val="100000"/>
              </a:lnSpc>
              <a:spcBef>
                <a:spcPts val="5900"/>
              </a:spcBef>
              <a:spcAft>
                <a:spcPct val="0"/>
              </a:spcAft>
              <a:buClrTx/>
              <a:buSzPct val="75000"/>
              <a:buFont typeface="Arial" charset="0"/>
              <a:buChar char="•"/>
              <a:tabLst/>
              <a:defRPr/>
            </a:pPr>
            <a:r>
              <a:rPr lang="en-US" dirty="0"/>
              <a:t>Simple list item 4</a:t>
            </a:r>
          </a:p>
          <a:p>
            <a:pPr marL="571500" marR="0" lvl="0" indent="-571500" algn="l" defTabSz="825500" rtl="0" eaLnBrk="0" fontAlgn="base" latinLnBrk="0" hangingPunct="0">
              <a:lnSpc>
                <a:spcPct val="100000"/>
              </a:lnSpc>
              <a:spcBef>
                <a:spcPts val="5900"/>
              </a:spcBef>
              <a:spcAft>
                <a:spcPct val="0"/>
              </a:spcAft>
              <a:buClrTx/>
              <a:buSzPct val="75000"/>
              <a:buFont typeface="Arial" charset="0"/>
              <a:buChar char="•"/>
              <a:tabLst/>
              <a:defRPr/>
            </a:pPr>
            <a:r>
              <a:rPr lang="en-US" dirty="0"/>
              <a:t>Simple list item 5</a:t>
            </a:r>
          </a:p>
          <a:p>
            <a:pPr lvl="0"/>
            <a:endParaRPr lang="en-US" dirty="0"/>
          </a:p>
        </p:txBody>
      </p:sp>
      <p:sp>
        <p:nvSpPr>
          <p:cNvPr id="8" name="Slide Number Placeholder 7"/>
          <p:cNvSpPr>
            <a:spLocks noGrp="1"/>
          </p:cNvSpPr>
          <p:nvPr>
            <p:ph type="sldNum" sz="quarter" idx="12"/>
          </p:nvPr>
        </p:nvSpPr>
        <p:spPr>
          <a:xfrm>
            <a:off x="22471063" y="1447800"/>
            <a:ext cx="725487" cy="469900"/>
          </a:xfrm>
          <a:prstGeom prst="rect">
            <a:avLst/>
          </a:prstGeom>
        </p:spPr>
        <p:txBody>
          <a:bodyPr/>
          <a:lstStyle/>
          <a:p>
            <a:fld id="{1A909000-79AC-CB4B-8E98-212F095C8027}" type="slidenum">
              <a:rPr lang="en-US" smtClean="0"/>
              <a:pPr/>
              <a:t>‹#›</a:t>
            </a:fld>
            <a:endParaRPr lang="en-US"/>
          </a:p>
        </p:txBody>
      </p:sp>
      <p:sp>
        <p:nvSpPr>
          <p:cNvPr id="9" name="Title 1"/>
          <p:cNvSpPr>
            <a:spLocks noGrp="1"/>
          </p:cNvSpPr>
          <p:nvPr>
            <p:ph type="title"/>
          </p:nvPr>
        </p:nvSpPr>
        <p:spPr>
          <a:xfrm>
            <a:off x="1689100" y="1203325"/>
            <a:ext cx="17894300" cy="1015999"/>
          </a:xfrm>
        </p:spPr>
        <p:txBody>
          <a:bodyPr/>
          <a:lstStyle/>
          <a:p>
            <a:r>
              <a:rPr lang="en-US"/>
              <a:t>Click to edit Master title style</a:t>
            </a:r>
          </a:p>
        </p:txBody>
      </p:sp>
    </p:spTree>
    <p:extLst>
      <p:ext uri="{BB962C8B-B14F-4D97-AF65-F5344CB8AC3E}">
        <p14:creationId xmlns:p14="http://schemas.microsoft.com/office/powerpoint/2010/main" val="239663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2_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85832" y="6422396"/>
            <a:ext cx="21901029" cy="2940051"/>
          </a:xfrm>
        </p:spPr>
        <p:txBody>
          <a:bodyPr lIns="0" rIns="0" anchor="b" anchorCtr="0">
            <a:noAutofit/>
          </a:bodyPr>
          <a:lstStyle>
            <a:lvl1pPr>
              <a:lnSpc>
                <a:spcPct val="100000"/>
              </a:lnSpc>
              <a:defRPr sz="13334" b="0" spc="0" baseline="0">
                <a:solidFill>
                  <a:schemeClr val="bg1">
                    <a:alpha val="90000"/>
                  </a:schemeClr>
                </a:solidFill>
                <a:latin typeface="+mj-lt"/>
                <a:cs typeface="Arial" panose="020B0604020202020204" pitchFamily="34" charset="0"/>
              </a:defRPr>
            </a:lvl1pPr>
          </a:lstStyle>
          <a:p>
            <a:r>
              <a:rPr lang="en-US" dirty="0"/>
              <a:t>50pt Arial Title</a:t>
            </a:r>
            <a:br>
              <a:rPr lang="en-US" dirty="0"/>
            </a:br>
            <a:r>
              <a:rPr lang="en-US" dirty="0"/>
              <a:t>with Linear gradient</a:t>
            </a:r>
          </a:p>
        </p:txBody>
      </p:sp>
      <p:sp>
        <p:nvSpPr>
          <p:cNvPr id="3" name="Subtitle 2"/>
          <p:cNvSpPr>
            <a:spLocks noGrp="1"/>
          </p:cNvSpPr>
          <p:nvPr>
            <p:ph type="subTitle" idx="1" hasCustomPrompt="1"/>
          </p:nvPr>
        </p:nvSpPr>
        <p:spPr>
          <a:xfrm>
            <a:off x="1214968" y="9314688"/>
            <a:ext cx="16880565" cy="2467627"/>
          </a:xfrm>
        </p:spPr>
        <p:txBody>
          <a:bodyPr lIns="0" rIns="0">
            <a:noAutofit/>
          </a:bodyPr>
          <a:lstStyle>
            <a:lvl1pPr marL="0" indent="0" algn="l">
              <a:buNone/>
              <a:defRPr sz="4267" b="0" i="0" baseline="0">
                <a:solidFill>
                  <a:schemeClr val="accent3"/>
                </a:solidFill>
                <a:latin typeface="Arial" panose="020B0604020202020204" pitchFamily="34" charset="0"/>
                <a:cs typeface="Arial" panose="020B0604020202020204" pitchFamily="34" charset="0"/>
              </a:defRPr>
            </a:lvl1pPr>
            <a:lvl2pPr marL="1219215" indent="0" algn="ctr">
              <a:buNone/>
              <a:defRPr>
                <a:solidFill>
                  <a:schemeClr val="tx1">
                    <a:tint val="75000"/>
                  </a:schemeClr>
                </a:solidFill>
              </a:defRPr>
            </a:lvl2pPr>
            <a:lvl3pPr marL="2438430" indent="0" algn="ctr">
              <a:buNone/>
              <a:defRPr>
                <a:solidFill>
                  <a:schemeClr val="tx1">
                    <a:tint val="75000"/>
                  </a:schemeClr>
                </a:solidFill>
              </a:defRPr>
            </a:lvl3pPr>
            <a:lvl4pPr marL="3657646" indent="0" algn="ctr">
              <a:buNone/>
              <a:defRPr>
                <a:solidFill>
                  <a:schemeClr val="tx1">
                    <a:tint val="75000"/>
                  </a:schemeClr>
                </a:solidFill>
              </a:defRPr>
            </a:lvl4pPr>
            <a:lvl5pPr marL="4876861" indent="0" algn="ctr">
              <a:buNone/>
              <a:defRPr>
                <a:solidFill>
                  <a:schemeClr val="tx1">
                    <a:tint val="75000"/>
                  </a:schemeClr>
                </a:solidFill>
              </a:defRPr>
            </a:lvl5pPr>
            <a:lvl6pPr marL="6096076" indent="0" algn="ctr">
              <a:buNone/>
              <a:defRPr>
                <a:solidFill>
                  <a:schemeClr val="tx1">
                    <a:tint val="75000"/>
                  </a:schemeClr>
                </a:solidFill>
              </a:defRPr>
            </a:lvl6pPr>
            <a:lvl7pPr marL="7315291" indent="0" algn="ctr">
              <a:buNone/>
              <a:defRPr>
                <a:solidFill>
                  <a:schemeClr val="tx1">
                    <a:tint val="75000"/>
                  </a:schemeClr>
                </a:solidFill>
              </a:defRPr>
            </a:lvl7pPr>
            <a:lvl8pPr marL="8534507" indent="0" algn="ctr">
              <a:buNone/>
              <a:defRPr>
                <a:solidFill>
                  <a:schemeClr val="tx1">
                    <a:tint val="75000"/>
                  </a:schemeClr>
                </a:solidFill>
              </a:defRPr>
            </a:lvl8pPr>
            <a:lvl9pPr marL="9753722" indent="0" algn="ctr">
              <a:buNone/>
              <a:defRPr>
                <a:solidFill>
                  <a:schemeClr val="tx1">
                    <a:tint val="75000"/>
                  </a:schemeClr>
                </a:solidFill>
              </a:defRPr>
            </a:lvl9pPr>
          </a:lstStyle>
          <a:p>
            <a:r>
              <a:rPr lang="en-US" dirty="0"/>
              <a:t>16pt Arial Subhead, Date, Etc.</a:t>
            </a:r>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204793" y="1021784"/>
            <a:ext cx="3328131" cy="221293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userDrawn="1"/>
        </p:nvSpPr>
        <p:spPr>
          <a:xfrm>
            <a:off x="782691" y="12792976"/>
            <a:ext cx="16070400" cy="738664"/>
          </a:xfrm>
          <a:prstGeom prst="rect">
            <a:avLst/>
          </a:prstGeom>
          <a:noFill/>
        </p:spPr>
        <p:txBody>
          <a:bodyPr vert="horz" wrap="square" lIns="0" tIns="0" rIns="0" bIns="0" rtlCol="0">
            <a:spAutoFit/>
          </a:bodyPr>
          <a:lstStyle/>
          <a:p>
            <a:pPr marL="0" marR="0" lvl="0" indent="0" algn="l" defTabSz="1219215" rtl="0" eaLnBrk="1" fontAlgn="auto" latinLnBrk="0" hangingPunct="1">
              <a:lnSpc>
                <a:spcPct val="100000"/>
              </a:lnSpc>
              <a:spcBef>
                <a:spcPts val="0"/>
              </a:spcBef>
              <a:spcAft>
                <a:spcPts val="0"/>
              </a:spcAft>
              <a:buClrTx/>
              <a:buSzTx/>
              <a:buFontTx/>
              <a:buNone/>
              <a:tabLst/>
              <a:defRPr/>
            </a:pPr>
            <a:r>
              <a:rPr lang="en-US" altLang="en-US" sz="1600" kern="1200" baseline="0" dirty="0">
                <a:solidFill>
                  <a:schemeClr val="bg1"/>
                </a:solidFill>
                <a:latin typeface="+mn-lt"/>
                <a:ea typeface="+mn-ea"/>
                <a:cs typeface="+mn-cs"/>
              </a:rPr>
              <a:t>Statements regarding future functionality are estimates only and are subject to change without notice</a:t>
            </a:r>
          </a:p>
          <a:p>
            <a:r>
              <a:rPr lang="en-US" sz="1600" dirty="0">
                <a:solidFill>
                  <a:schemeClr val="bg1"/>
                </a:solidFill>
              </a:rPr>
              <a:t>Copyright</a:t>
            </a:r>
            <a:r>
              <a:rPr lang="en-US" sz="1600" baseline="0" dirty="0">
                <a:solidFill>
                  <a:schemeClr val="bg1"/>
                </a:solidFill>
              </a:rPr>
              <a:t> ® Intel Corporation 2016. All rights reserved. Intel and the Intel logo are trademarks of Intel Corporation in the U.S. and/or other countries.</a:t>
            </a:r>
          </a:p>
          <a:p>
            <a:r>
              <a:rPr lang="en-US" sz="1600" baseline="0" dirty="0">
                <a:solidFill>
                  <a:schemeClr val="bg1"/>
                </a:solidFill>
              </a:rPr>
              <a:t>* Other names and brands may be claimed as the property of others.</a:t>
            </a:r>
            <a:endParaRPr lang="en-US" sz="1600" dirty="0">
              <a:solidFill>
                <a:schemeClr val="bg1"/>
              </a:solidFill>
            </a:endParaRPr>
          </a:p>
        </p:txBody>
      </p:sp>
    </p:spTree>
    <p:extLst>
      <p:ext uri="{BB962C8B-B14F-4D97-AF65-F5344CB8AC3E}">
        <p14:creationId xmlns:p14="http://schemas.microsoft.com/office/powerpoint/2010/main" val="55385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85832" y="6422396"/>
            <a:ext cx="21901029" cy="2940051"/>
          </a:xfrm>
        </p:spPr>
        <p:txBody>
          <a:bodyPr lIns="0" rIns="0" anchor="b" anchorCtr="0">
            <a:noAutofit/>
          </a:bodyPr>
          <a:lstStyle>
            <a:lvl1pPr>
              <a:lnSpc>
                <a:spcPct val="100000"/>
              </a:lnSpc>
              <a:defRPr sz="13334" b="0" spc="0" baseline="0">
                <a:solidFill>
                  <a:schemeClr val="bg1">
                    <a:alpha val="90000"/>
                  </a:schemeClr>
                </a:solidFill>
                <a:latin typeface="+mj-lt"/>
                <a:cs typeface="Arial" panose="020B0604020202020204" pitchFamily="34" charset="0"/>
              </a:defRPr>
            </a:lvl1pPr>
          </a:lstStyle>
          <a:p>
            <a:r>
              <a:rPr lang="en-US" dirty="0"/>
              <a:t>50pt Arial Title</a:t>
            </a:r>
            <a:br>
              <a:rPr lang="en-US" dirty="0"/>
            </a:br>
            <a:r>
              <a:rPr lang="en-US" dirty="0"/>
              <a:t>with Linear gradient</a:t>
            </a:r>
          </a:p>
        </p:txBody>
      </p:sp>
      <p:sp>
        <p:nvSpPr>
          <p:cNvPr id="3" name="Subtitle 2"/>
          <p:cNvSpPr>
            <a:spLocks noGrp="1"/>
          </p:cNvSpPr>
          <p:nvPr>
            <p:ph type="subTitle" idx="1" hasCustomPrompt="1"/>
          </p:nvPr>
        </p:nvSpPr>
        <p:spPr>
          <a:xfrm>
            <a:off x="1214968" y="9314688"/>
            <a:ext cx="16880565" cy="2467627"/>
          </a:xfrm>
        </p:spPr>
        <p:txBody>
          <a:bodyPr lIns="0" rIns="0">
            <a:noAutofit/>
          </a:bodyPr>
          <a:lstStyle>
            <a:lvl1pPr marL="0" indent="0" algn="l">
              <a:buNone/>
              <a:defRPr sz="4267" b="0" i="0" baseline="0">
                <a:solidFill>
                  <a:schemeClr val="accent3"/>
                </a:solidFill>
                <a:latin typeface="Arial" panose="020B0604020202020204" pitchFamily="34" charset="0"/>
                <a:cs typeface="Arial" panose="020B0604020202020204" pitchFamily="34" charset="0"/>
              </a:defRPr>
            </a:lvl1pPr>
            <a:lvl2pPr marL="1219215" indent="0" algn="ctr">
              <a:buNone/>
              <a:defRPr>
                <a:solidFill>
                  <a:schemeClr val="tx1">
                    <a:tint val="75000"/>
                  </a:schemeClr>
                </a:solidFill>
              </a:defRPr>
            </a:lvl2pPr>
            <a:lvl3pPr marL="2438430" indent="0" algn="ctr">
              <a:buNone/>
              <a:defRPr>
                <a:solidFill>
                  <a:schemeClr val="tx1">
                    <a:tint val="75000"/>
                  </a:schemeClr>
                </a:solidFill>
              </a:defRPr>
            </a:lvl3pPr>
            <a:lvl4pPr marL="3657646" indent="0" algn="ctr">
              <a:buNone/>
              <a:defRPr>
                <a:solidFill>
                  <a:schemeClr val="tx1">
                    <a:tint val="75000"/>
                  </a:schemeClr>
                </a:solidFill>
              </a:defRPr>
            </a:lvl4pPr>
            <a:lvl5pPr marL="4876861" indent="0" algn="ctr">
              <a:buNone/>
              <a:defRPr>
                <a:solidFill>
                  <a:schemeClr val="tx1">
                    <a:tint val="75000"/>
                  </a:schemeClr>
                </a:solidFill>
              </a:defRPr>
            </a:lvl5pPr>
            <a:lvl6pPr marL="6096076" indent="0" algn="ctr">
              <a:buNone/>
              <a:defRPr>
                <a:solidFill>
                  <a:schemeClr val="tx1">
                    <a:tint val="75000"/>
                  </a:schemeClr>
                </a:solidFill>
              </a:defRPr>
            </a:lvl6pPr>
            <a:lvl7pPr marL="7315291" indent="0" algn="ctr">
              <a:buNone/>
              <a:defRPr>
                <a:solidFill>
                  <a:schemeClr val="tx1">
                    <a:tint val="75000"/>
                  </a:schemeClr>
                </a:solidFill>
              </a:defRPr>
            </a:lvl7pPr>
            <a:lvl8pPr marL="8534507" indent="0" algn="ctr">
              <a:buNone/>
              <a:defRPr>
                <a:solidFill>
                  <a:schemeClr val="tx1">
                    <a:tint val="75000"/>
                  </a:schemeClr>
                </a:solidFill>
              </a:defRPr>
            </a:lvl8pPr>
            <a:lvl9pPr marL="9753722" indent="0" algn="ctr">
              <a:buNone/>
              <a:defRPr>
                <a:solidFill>
                  <a:schemeClr val="tx1">
                    <a:tint val="75000"/>
                  </a:schemeClr>
                </a:solidFill>
              </a:defRPr>
            </a:lvl9pPr>
          </a:lstStyle>
          <a:p>
            <a:r>
              <a:rPr lang="en-US" dirty="0"/>
              <a:t>16pt Arial Subhead, Date, Etc.</a:t>
            </a:r>
          </a:p>
        </p:txBody>
      </p:sp>
      <p:pic>
        <p:nvPicPr>
          <p:cNvPr id="5" name="Picture 4" descr="int_experience_hrz_wht_rgb_1500.pn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228515" y="1037941"/>
            <a:ext cx="5658043" cy="2366091"/>
          </a:xfrm>
          <a:prstGeom prst="rect">
            <a:avLst/>
          </a:prstGeom>
        </p:spPr>
      </p:pic>
      <p:sp>
        <p:nvSpPr>
          <p:cNvPr id="8" name="TextBox 7"/>
          <p:cNvSpPr txBox="1"/>
          <p:nvPr userDrawn="1"/>
        </p:nvSpPr>
        <p:spPr>
          <a:xfrm>
            <a:off x="782691" y="12792976"/>
            <a:ext cx="16070400" cy="738664"/>
          </a:xfrm>
          <a:prstGeom prst="rect">
            <a:avLst/>
          </a:prstGeom>
          <a:noFill/>
        </p:spPr>
        <p:txBody>
          <a:bodyPr vert="horz" wrap="square" lIns="0" tIns="0" rIns="0" bIns="0" rtlCol="0">
            <a:spAutoFit/>
          </a:bodyPr>
          <a:lstStyle/>
          <a:p>
            <a:pPr marL="0" marR="0" lvl="0" indent="0" algn="l" defTabSz="1219215" rtl="0" eaLnBrk="1" fontAlgn="auto" latinLnBrk="0" hangingPunct="1">
              <a:lnSpc>
                <a:spcPct val="100000"/>
              </a:lnSpc>
              <a:spcBef>
                <a:spcPts val="0"/>
              </a:spcBef>
              <a:spcAft>
                <a:spcPts val="0"/>
              </a:spcAft>
              <a:buClrTx/>
              <a:buSzTx/>
              <a:buFontTx/>
              <a:buNone/>
              <a:tabLst/>
              <a:defRPr/>
            </a:pPr>
            <a:r>
              <a:rPr lang="en-US" altLang="en-US" sz="1600" kern="1200" baseline="0" dirty="0">
                <a:solidFill>
                  <a:schemeClr val="bg1"/>
                </a:solidFill>
                <a:latin typeface="+mn-lt"/>
                <a:ea typeface="+mn-ea"/>
                <a:cs typeface="+mn-cs"/>
              </a:rPr>
              <a:t>Statements regarding future functionality are estimates only and are subject to change without notice</a:t>
            </a:r>
          </a:p>
          <a:p>
            <a:r>
              <a:rPr lang="en-US" sz="1600" dirty="0">
                <a:solidFill>
                  <a:schemeClr val="bg1"/>
                </a:solidFill>
              </a:rPr>
              <a:t>Copyright</a:t>
            </a:r>
            <a:r>
              <a:rPr lang="en-US" sz="1600" baseline="0" dirty="0">
                <a:solidFill>
                  <a:schemeClr val="bg1"/>
                </a:solidFill>
              </a:rPr>
              <a:t> ® Intel Corporation 2016. All rights reserved. Intel and the Intel logo are trademarks of Intel Corporation in the U.S. and/or other countries.</a:t>
            </a:r>
          </a:p>
          <a:p>
            <a:r>
              <a:rPr lang="en-US" sz="1600" baseline="0" dirty="0">
                <a:solidFill>
                  <a:schemeClr val="bg1"/>
                </a:solidFill>
              </a:rPr>
              <a:t>* Other names and brands may be claimed as the property of others.</a:t>
            </a:r>
            <a:endParaRPr lang="en-US" sz="1600" dirty="0">
              <a:solidFill>
                <a:schemeClr val="bg1"/>
              </a:solidFill>
            </a:endParaRPr>
          </a:p>
        </p:txBody>
      </p:sp>
    </p:spTree>
    <p:extLst>
      <p:ext uri="{BB962C8B-B14F-4D97-AF65-F5344CB8AC3E}">
        <p14:creationId xmlns:p14="http://schemas.microsoft.com/office/powerpoint/2010/main" val="352454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30000">
              <a:schemeClr val="tx2"/>
            </a:gs>
            <a:gs pos="100000">
              <a:srgbClr val="009FDF"/>
            </a:gs>
            <a:gs pos="65000">
              <a:srgbClr val="0071C5"/>
            </a:gs>
          </a:gsLst>
          <a:lin ang="19860000" scaled="0"/>
        </a:gra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24384000" cy="12716933"/>
          </a:xfrm>
          <a:solidFill>
            <a:schemeClr val="bg2">
              <a:lumMod val="60000"/>
              <a:lumOff val="40000"/>
            </a:schemeClr>
          </a:solidFill>
        </p:spPr>
        <p:txBody>
          <a:bodyPr/>
          <a:lstStyle>
            <a:lvl1pPr marL="0" marR="0" indent="0" algn="l" defTabSz="1219215" rtl="0" eaLnBrk="1" fontAlgn="auto" latinLnBrk="0" hangingPunct="1">
              <a:lnSpc>
                <a:spcPct val="100000"/>
              </a:lnSpc>
              <a:spcBef>
                <a:spcPts val="3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204793" y="1021784"/>
            <a:ext cx="3328131" cy="2212933"/>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itle 1"/>
          <p:cNvSpPr>
            <a:spLocks noGrp="1"/>
          </p:cNvSpPr>
          <p:nvPr>
            <p:ph type="ctrTitle" hasCustomPrompt="1"/>
          </p:nvPr>
        </p:nvSpPr>
        <p:spPr>
          <a:xfrm>
            <a:off x="1185832" y="6422396"/>
            <a:ext cx="21901029" cy="2940051"/>
          </a:xfrm>
        </p:spPr>
        <p:txBody>
          <a:bodyPr lIns="0" rIns="0" anchor="b" anchorCtr="0">
            <a:noAutofit/>
          </a:bodyPr>
          <a:lstStyle>
            <a:lvl1pPr>
              <a:lnSpc>
                <a:spcPct val="100000"/>
              </a:lnSpc>
              <a:defRPr sz="13334" b="0" spc="0" baseline="0">
                <a:solidFill>
                  <a:schemeClr val="bg1">
                    <a:alpha val="90000"/>
                  </a:schemeClr>
                </a:solidFill>
                <a:latin typeface="+mj-lt"/>
                <a:cs typeface="Arial" panose="020B0604020202020204" pitchFamily="34" charset="0"/>
              </a:defRPr>
            </a:lvl1pPr>
          </a:lstStyle>
          <a:p>
            <a:r>
              <a:rPr lang="en-US" dirty="0"/>
              <a:t>50pt Arial Title</a:t>
            </a:r>
            <a:br>
              <a:rPr lang="en-US" dirty="0"/>
            </a:br>
            <a:r>
              <a:rPr lang="en-US" dirty="0"/>
              <a:t>with image</a:t>
            </a:r>
          </a:p>
        </p:txBody>
      </p:sp>
      <p:sp>
        <p:nvSpPr>
          <p:cNvPr id="14" name="Subtitle 2"/>
          <p:cNvSpPr>
            <a:spLocks noGrp="1"/>
          </p:cNvSpPr>
          <p:nvPr>
            <p:ph type="subTitle" idx="1" hasCustomPrompt="1"/>
          </p:nvPr>
        </p:nvSpPr>
        <p:spPr>
          <a:xfrm>
            <a:off x="1214968" y="9314688"/>
            <a:ext cx="16880565" cy="2467627"/>
          </a:xfrm>
        </p:spPr>
        <p:txBody>
          <a:bodyPr lIns="0" rIns="0">
            <a:noAutofit/>
          </a:bodyPr>
          <a:lstStyle>
            <a:lvl1pPr marL="0" indent="0" algn="l">
              <a:buNone/>
              <a:defRPr sz="4267" b="0" i="0" baseline="0">
                <a:solidFill>
                  <a:schemeClr val="accent3"/>
                </a:solidFill>
                <a:latin typeface="Arial" panose="020B0604020202020204" pitchFamily="34" charset="0"/>
                <a:cs typeface="Arial" panose="020B0604020202020204" pitchFamily="34" charset="0"/>
              </a:defRPr>
            </a:lvl1pPr>
            <a:lvl2pPr marL="1219215" indent="0" algn="ctr">
              <a:buNone/>
              <a:defRPr>
                <a:solidFill>
                  <a:schemeClr val="tx1">
                    <a:tint val="75000"/>
                  </a:schemeClr>
                </a:solidFill>
              </a:defRPr>
            </a:lvl2pPr>
            <a:lvl3pPr marL="2438430" indent="0" algn="ctr">
              <a:buNone/>
              <a:defRPr>
                <a:solidFill>
                  <a:schemeClr val="tx1">
                    <a:tint val="75000"/>
                  </a:schemeClr>
                </a:solidFill>
              </a:defRPr>
            </a:lvl3pPr>
            <a:lvl4pPr marL="3657646" indent="0" algn="ctr">
              <a:buNone/>
              <a:defRPr>
                <a:solidFill>
                  <a:schemeClr val="tx1">
                    <a:tint val="75000"/>
                  </a:schemeClr>
                </a:solidFill>
              </a:defRPr>
            </a:lvl4pPr>
            <a:lvl5pPr marL="4876861" indent="0" algn="ctr">
              <a:buNone/>
              <a:defRPr>
                <a:solidFill>
                  <a:schemeClr val="tx1">
                    <a:tint val="75000"/>
                  </a:schemeClr>
                </a:solidFill>
              </a:defRPr>
            </a:lvl5pPr>
            <a:lvl6pPr marL="6096076" indent="0" algn="ctr">
              <a:buNone/>
              <a:defRPr>
                <a:solidFill>
                  <a:schemeClr val="tx1">
                    <a:tint val="75000"/>
                  </a:schemeClr>
                </a:solidFill>
              </a:defRPr>
            </a:lvl6pPr>
            <a:lvl7pPr marL="7315291" indent="0" algn="ctr">
              <a:buNone/>
              <a:defRPr>
                <a:solidFill>
                  <a:schemeClr val="tx1">
                    <a:tint val="75000"/>
                  </a:schemeClr>
                </a:solidFill>
              </a:defRPr>
            </a:lvl7pPr>
            <a:lvl8pPr marL="8534507" indent="0" algn="ctr">
              <a:buNone/>
              <a:defRPr>
                <a:solidFill>
                  <a:schemeClr val="tx1">
                    <a:tint val="75000"/>
                  </a:schemeClr>
                </a:solidFill>
              </a:defRPr>
            </a:lvl8pPr>
            <a:lvl9pPr marL="9753722" indent="0" algn="ctr">
              <a:buNone/>
              <a:defRPr>
                <a:solidFill>
                  <a:schemeClr val="tx1">
                    <a:tint val="75000"/>
                  </a:schemeClr>
                </a:solidFill>
              </a:defRPr>
            </a:lvl9pPr>
          </a:lstStyle>
          <a:p>
            <a:r>
              <a:rPr lang="en-US" dirty="0"/>
              <a:t>16pt Arial Subhead, Date, Etc.</a:t>
            </a:r>
          </a:p>
        </p:txBody>
      </p:sp>
      <p:sp>
        <p:nvSpPr>
          <p:cNvPr id="7" name="TextBox 6"/>
          <p:cNvSpPr txBox="1"/>
          <p:nvPr userDrawn="1"/>
        </p:nvSpPr>
        <p:spPr>
          <a:xfrm>
            <a:off x="782691" y="12792976"/>
            <a:ext cx="16070400" cy="738664"/>
          </a:xfrm>
          <a:prstGeom prst="rect">
            <a:avLst/>
          </a:prstGeom>
          <a:noFill/>
        </p:spPr>
        <p:txBody>
          <a:bodyPr vert="horz" wrap="square" lIns="0" tIns="0" rIns="0" bIns="0" rtlCol="0">
            <a:spAutoFit/>
          </a:bodyPr>
          <a:lstStyle/>
          <a:p>
            <a:pPr marL="0" marR="0" lvl="0" indent="0" algn="l" defTabSz="1219215" rtl="0" eaLnBrk="1" fontAlgn="auto" latinLnBrk="0" hangingPunct="1">
              <a:lnSpc>
                <a:spcPct val="100000"/>
              </a:lnSpc>
              <a:spcBef>
                <a:spcPts val="0"/>
              </a:spcBef>
              <a:spcAft>
                <a:spcPts val="0"/>
              </a:spcAft>
              <a:buClrTx/>
              <a:buSzTx/>
              <a:buFontTx/>
              <a:buNone/>
              <a:tabLst/>
              <a:defRPr/>
            </a:pPr>
            <a:r>
              <a:rPr lang="en-US" altLang="en-US" sz="1600" kern="1200" baseline="0" dirty="0">
                <a:solidFill>
                  <a:schemeClr val="bg1"/>
                </a:solidFill>
                <a:latin typeface="+mn-lt"/>
                <a:ea typeface="+mn-ea"/>
                <a:cs typeface="+mn-cs"/>
              </a:rPr>
              <a:t>Statements regarding future functionality are estimates only and are subject to change without notice</a:t>
            </a:r>
          </a:p>
          <a:p>
            <a:r>
              <a:rPr lang="en-US" sz="1600" dirty="0">
                <a:solidFill>
                  <a:schemeClr val="bg1"/>
                </a:solidFill>
              </a:rPr>
              <a:t>Copyright</a:t>
            </a:r>
            <a:r>
              <a:rPr lang="en-US" sz="1600" baseline="0" dirty="0">
                <a:solidFill>
                  <a:schemeClr val="bg1"/>
                </a:solidFill>
              </a:rPr>
              <a:t> ® Intel Corporation 2016. All rights reserved. Intel and the Intel logo are trademarks of Intel Corporation in the U.S. and/or other countries.</a:t>
            </a:r>
          </a:p>
          <a:p>
            <a:r>
              <a:rPr lang="en-US" sz="1600" baseline="0" dirty="0">
                <a:solidFill>
                  <a:schemeClr val="bg1"/>
                </a:solidFill>
              </a:rPr>
              <a:t>* Other names and brands may be claimed as the property of others.</a:t>
            </a:r>
            <a:endParaRPr lang="en-US" sz="1600" dirty="0">
              <a:solidFill>
                <a:schemeClr val="bg1"/>
              </a:solidFill>
            </a:endParaRPr>
          </a:p>
        </p:txBody>
      </p:sp>
    </p:spTree>
    <p:extLst>
      <p:ext uri="{BB962C8B-B14F-4D97-AF65-F5344CB8AC3E}">
        <p14:creationId xmlns:p14="http://schemas.microsoft.com/office/powerpoint/2010/main" val="221072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1214968" y="823595"/>
            <a:ext cx="21945600" cy="2316480"/>
          </a:xfrm>
        </p:spPr>
        <p:txBody>
          <a:bodyPr/>
          <a:lstStyle>
            <a:lvl1pPr>
              <a:defRPr b="0" i="0" baseline="0">
                <a:solidFill>
                  <a:schemeClr val="tx2"/>
                </a:solidFill>
                <a:latin typeface="+mj-lt"/>
                <a:cs typeface="Arial" panose="020B0604020202020204" pitchFamily="34" charset="0"/>
              </a:defRPr>
            </a:lvl1pPr>
          </a:lstStyle>
          <a:p>
            <a:r>
              <a:rPr lang="en-US" dirty="0"/>
              <a:t>28pt Arial Headline</a:t>
            </a:r>
          </a:p>
        </p:txBody>
      </p:sp>
      <p:sp>
        <p:nvSpPr>
          <p:cNvPr id="9" name="Content Placeholder 8"/>
          <p:cNvSpPr>
            <a:spLocks noGrp="1"/>
          </p:cNvSpPr>
          <p:nvPr>
            <p:ph sz="quarter" idx="13" hasCustomPrompt="1"/>
          </p:nvPr>
        </p:nvSpPr>
        <p:spPr>
          <a:xfrm>
            <a:off x="1214968" y="3208868"/>
            <a:ext cx="21941365" cy="9135533"/>
          </a:xfrm>
        </p:spPr>
        <p:txBody>
          <a:bodyPr/>
          <a:lstStyle>
            <a:lvl1pPr>
              <a:defRPr>
                <a:solidFill>
                  <a:srgbClr val="0071C5"/>
                </a:solidFill>
              </a:defRPr>
            </a:lvl1pPr>
            <a:lvl2pPr>
              <a:defRPr sz="4800">
                <a:solidFill>
                  <a:schemeClr val="tx2"/>
                </a:solidFill>
              </a:defRPr>
            </a:lvl2pPr>
            <a:lvl3pPr>
              <a:defRPr sz="4267">
                <a:solidFill>
                  <a:schemeClr val="tx2"/>
                </a:solidFill>
              </a:defRPr>
            </a:lvl3pPr>
            <a:lvl4pPr>
              <a:defRPr sz="3733">
                <a:solidFill>
                  <a:schemeClr val="tx2"/>
                </a:solidFill>
              </a:defRPr>
            </a:lvl4pPr>
            <a:lvl5pPr>
              <a:defRPr sz="3200">
                <a:solidFill>
                  <a:schemeClr val="tx2"/>
                </a:solidFill>
              </a:defRPr>
            </a:lvl5pPr>
          </a:lstStyle>
          <a:p>
            <a:pPr lvl="0"/>
            <a:r>
              <a:rPr lang="en-US" dirty="0"/>
              <a:t>18pt Arial body text</a:t>
            </a:r>
          </a:p>
          <a:p>
            <a:pPr lvl="1"/>
            <a:r>
              <a:rPr lang="en-US" dirty="0"/>
              <a:t>18pt Arial bullet one</a:t>
            </a:r>
          </a:p>
          <a:p>
            <a:pPr lvl="2"/>
            <a:r>
              <a:rPr lang="en-US" dirty="0"/>
              <a:t>16pt Arial sub-bullet</a:t>
            </a:r>
          </a:p>
          <a:p>
            <a:pPr lvl="3"/>
            <a:r>
              <a:rPr lang="en-US" dirty="0"/>
              <a:t>14pt Arial fourth level</a:t>
            </a:r>
          </a:p>
          <a:p>
            <a:pPr lvl="4"/>
            <a:r>
              <a:rPr lang="en-US" dirty="0"/>
              <a:t>12pt Arial fifth level</a:t>
            </a:r>
          </a:p>
        </p:txBody>
      </p:sp>
    </p:spTree>
    <p:extLst>
      <p:ext uri="{BB962C8B-B14F-4D97-AF65-F5344CB8AC3E}">
        <p14:creationId xmlns:p14="http://schemas.microsoft.com/office/powerpoint/2010/main" val="359351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with Imag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pPr/>
              <a:t>‹#›</a:t>
            </a:fld>
            <a:endParaRPr lang="en-US" dirty="0"/>
          </a:p>
        </p:txBody>
      </p:sp>
      <p:sp>
        <p:nvSpPr>
          <p:cNvPr id="15" name="Content Placeholder 2"/>
          <p:cNvSpPr>
            <a:spLocks noGrp="1"/>
          </p:cNvSpPr>
          <p:nvPr>
            <p:ph sz="half" idx="1" hasCustomPrompt="1"/>
          </p:nvPr>
        </p:nvSpPr>
        <p:spPr>
          <a:xfrm>
            <a:off x="1214969" y="3208866"/>
            <a:ext cx="10684936" cy="9135533"/>
          </a:xfrm>
        </p:spPr>
        <p:txBody>
          <a:bodyPr vert="horz" lIns="0" tIns="0" rIns="0" bIns="0" rtlCol="0">
            <a:noAutofit/>
          </a:bodyPr>
          <a:lstStyle>
            <a:lvl1pPr>
              <a:defRPr lang="en-US" dirty="0" smtClean="0"/>
            </a:lvl1pPr>
            <a:lvl2pPr>
              <a:defRPr lang="en-US" dirty="0" smtClean="0">
                <a:solidFill>
                  <a:schemeClr val="tx2"/>
                </a:solidFill>
              </a:defRPr>
            </a:lvl2pPr>
            <a:lvl3pPr>
              <a:defRPr lang="en-US" sz="3733" dirty="0" smtClean="0">
                <a:solidFill>
                  <a:schemeClr val="tx2"/>
                </a:solidFill>
              </a:defRPr>
            </a:lvl3pPr>
            <a:lvl4pPr>
              <a:defRPr lang="en-US" sz="3200" dirty="0" smtClean="0">
                <a:solidFill>
                  <a:schemeClr val="tx2"/>
                </a:solidFill>
              </a:defRPr>
            </a:lvl4pPr>
            <a:lvl5pPr>
              <a:defRPr lang="en-US" sz="3200" dirty="0">
                <a:solidFill>
                  <a:schemeClr val="tx2"/>
                </a:solidFill>
              </a:defRPr>
            </a:lvl5pPr>
          </a:lstStyle>
          <a:p>
            <a:pPr marR="0" lvl="0" fontAlgn="auto">
              <a:lnSpc>
                <a:spcPct val="100000"/>
              </a:lnSpc>
              <a:buClrTx/>
              <a:buSzTx/>
              <a:tabLst/>
            </a:pPr>
            <a:r>
              <a:rPr lang="en-US" dirty="0"/>
              <a:t>18pt Arial body text</a:t>
            </a:r>
          </a:p>
          <a:p>
            <a:pPr marR="0" lvl="1" fontAlgn="auto">
              <a:lnSpc>
                <a:spcPct val="100000"/>
              </a:lnSpc>
              <a:spcAft>
                <a:spcPts val="0"/>
              </a:spcAft>
              <a:buClrTx/>
              <a:buSzTx/>
              <a:tabLst/>
            </a:pPr>
            <a:r>
              <a:rPr lang="en-US" dirty="0"/>
              <a:t>16pt Arial bullet one</a:t>
            </a:r>
          </a:p>
          <a:p>
            <a:pPr lvl="2"/>
            <a:r>
              <a:rPr lang="en-US" dirty="0"/>
              <a:t>14pt Arial third level</a:t>
            </a:r>
          </a:p>
          <a:p>
            <a:pPr lvl="3"/>
            <a:r>
              <a:rPr lang="en-US" dirty="0"/>
              <a:t>12pt Arial fourth level</a:t>
            </a:r>
          </a:p>
          <a:p>
            <a:pPr lvl="4"/>
            <a:r>
              <a:rPr lang="en-US" dirty="0"/>
              <a:t>12pt Arial fifth level</a:t>
            </a:r>
          </a:p>
        </p:txBody>
      </p:sp>
      <p:sp>
        <p:nvSpPr>
          <p:cNvPr id="8" name="Title 6"/>
          <p:cNvSpPr>
            <a:spLocks noGrp="1"/>
          </p:cNvSpPr>
          <p:nvPr>
            <p:ph type="title" hasCustomPrompt="1"/>
          </p:nvPr>
        </p:nvSpPr>
        <p:spPr>
          <a:xfrm>
            <a:off x="1214968" y="823595"/>
            <a:ext cx="21945600" cy="2316480"/>
          </a:xfrm>
        </p:spPr>
        <p:txBody>
          <a:bodyPr/>
          <a:lstStyle>
            <a:lvl1pPr>
              <a:defRPr b="0" i="0" baseline="0">
                <a:solidFill>
                  <a:schemeClr val="tx2"/>
                </a:solidFill>
                <a:latin typeface="+mj-lt"/>
                <a:cs typeface="Arial" panose="020B0604020202020204" pitchFamily="34" charset="0"/>
              </a:defRPr>
            </a:lvl1pPr>
          </a:lstStyle>
          <a:p>
            <a:r>
              <a:rPr lang="en-US" dirty="0"/>
              <a:t>28pt Arial Headline</a:t>
            </a:r>
          </a:p>
        </p:txBody>
      </p:sp>
      <p:sp>
        <p:nvSpPr>
          <p:cNvPr id="9" name="Picture Placeholder 8"/>
          <p:cNvSpPr>
            <a:spLocks noGrp="1"/>
          </p:cNvSpPr>
          <p:nvPr>
            <p:ph type="pic" sz="quarter" idx="13"/>
          </p:nvPr>
        </p:nvSpPr>
        <p:spPr>
          <a:xfrm>
            <a:off x="12882036" y="2515813"/>
            <a:ext cx="8482995" cy="4455867"/>
          </a:xfrm>
          <a:solidFill>
            <a:schemeClr val="bg2">
              <a:lumMod val="60000"/>
              <a:lumOff val="40000"/>
            </a:schemeClr>
          </a:solidFill>
        </p:spPr>
        <p:txBody>
          <a:bodyPr/>
          <a:lstStyle>
            <a:lvl1pPr>
              <a:defRPr sz="4800">
                <a:latin typeface="Intel Clear"/>
              </a:defRPr>
            </a:lvl1pPr>
          </a:lstStyle>
          <a:p>
            <a:endParaRPr lang="en-US" sz="2933" dirty="0">
              <a:latin typeface="Arial"/>
            </a:endParaRPr>
          </a:p>
        </p:txBody>
      </p:sp>
      <p:sp>
        <p:nvSpPr>
          <p:cNvPr id="10" name="Picture Placeholder 8"/>
          <p:cNvSpPr>
            <a:spLocks noGrp="1"/>
          </p:cNvSpPr>
          <p:nvPr>
            <p:ph type="pic" sz="quarter" idx="14"/>
          </p:nvPr>
        </p:nvSpPr>
        <p:spPr>
          <a:xfrm>
            <a:off x="12882036" y="7583725"/>
            <a:ext cx="8482995" cy="4455867"/>
          </a:xfrm>
          <a:solidFill>
            <a:schemeClr val="bg2">
              <a:lumMod val="60000"/>
              <a:lumOff val="40000"/>
            </a:schemeClr>
          </a:solidFill>
        </p:spPr>
        <p:txBody>
          <a:bodyPr/>
          <a:lstStyle>
            <a:lvl1pPr>
              <a:defRPr sz="4800">
                <a:latin typeface="Intel Clear"/>
              </a:defRPr>
            </a:lvl1pPr>
          </a:lstStyle>
          <a:p>
            <a:endParaRPr lang="en-US" sz="2933" dirty="0">
              <a:latin typeface="Arial"/>
            </a:endParaRPr>
          </a:p>
        </p:txBody>
      </p:sp>
    </p:spTree>
    <p:extLst>
      <p:ext uri="{BB962C8B-B14F-4D97-AF65-F5344CB8AC3E}">
        <p14:creationId xmlns:p14="http://schemas.microsoft.com/office/powerpoint/2010/main" val="3009498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10"/>
          <p:cNvSpPr>
            <a:spLocks noGrp="1"/>
          </p:cNvSpPr>
          <p:nvPr>
            <p:ph type="body" sz="quarter" idx="11" hasCustomPrompt="1"/>
          </p:nvPr>
        </p:nvSpPr>
        <p:spPr>
          <a:xfrm>
            <a:off x="1689100" y="3238500"/>
            <a:ext cx="10274300" cy="1028700"/>
          </a:xfrm>
        </p:spPr>
        <p:txBody>
          <a:bodyPr/>
          <a:lstStyle>
            <a:lvl1pPr marL="0" indent="0">
              <a:buNone/>
              <a:defRPr baseline="0"/>
            </a:lvl1pPr>
          </a:lstStyle>
          <a:p>
            <a:pPr lvl="0"/>
            <a:r>
              <a:rPr lang="en-US" dirty="0"/>
              <a:t>Paragraph title</a:t>
            </a:r>
          </a:p>
        </p:txBody>
      </p:sp>
      <p:sp>
        <p:nvSpPr>
          <p:cNvPr id="7" name="Picture Placeholder 6"/>
          <p:cNvSpPr>
            <a:spLocks noGrp="1"/>
          </p:cNvSpPr>
          <p:nvPr>
            <p:ph type="pic" sz="quarter" idx="12"/>
          </p:nvPr>
        </p:nvSpPr>
        <p:spPr>
          <a:xfrm>
            <a:off x="12649200" y="3238500"/>
            <a:ext cx="9821863" cy="9207500"/>
          </a:xfrm>
        </p:spPr>
        <p:txBody>
          <a:bodyPr/>
          <a:lstStyle/>
          <a:p>
            <a:endParaRPr lang="en-US"/>
          </a:p>
        </p:txBody>
      </p:sp>
      <p:sp>
        <p:nvSpPr>
          <p:cNvPr id="8" name="Text Placeholder 10"/>
          <p:cNvSpPr>
            <a:spLocks noGrp="1"/>
          </p:cNvSpPr>
          <p:nvPr>
            <p:ph type="body" sz="quarter" idx="13" hasCustomPrompt="1"/>
          </p:nvPr>
        </p:nvSpPr>
        <p:spPr>
          <a:xfrm>
            <a:off x="1689100" y="4681330"/>
            <a:ext cx="10274300" cy="7764670"/>
          </a:xfrm>
        </p:spPr>
        <p:txBody>
          <a:bodyPr/>
          <a:lstStyle>
            <a:lvl1pPr marL="0" indent="0">
              <a:buNone/>
              <a:defRPr sz="4000" b="0" baseline="0"/>
            </a:lvl1pPr>
          </a:lstStyle>
          <a:p>
            <a:pPr lvl="0"/>
            <a:r>
              <a:rPr lang="en-US" dirty="0"/>
              <a:t>Content</a:t>
            </a:r>
          </a:p>
        </p:txBody>
      </p:sp>
      <p:sp>
        <p:nvSpPr>
          <p:cNvPr id="9" name="Slide Number Placeholder 8"/>
          <p:cNvSpPr>
            <a:spLocks noGrp="1"/>
          </p:cNvSpPr>
          <p:nvPr>
            <p:ph type="sldNum" sz="quarter" idx="14"/>
          </p:nvPr>
        </p:nvSpPr>
        <p:spPr/>
        <p:txBody>
          <a:bodyPr/>
          <a:lstStyle/>
          <a:p>
            <a:fld id="{1A909000-79AC-CB4B-8E98-212F095C8027}" type="slidenum">
              <a:rPr lang="en-US" smtClean="0"/>
              <a:pPr/>
              <a:t>‹#›</a:t>
            </a:fld>
            <a:endParaRPr lang="en-US"/>
          </a:p>
        </p:txBody>
      </p:sp>
    </p:spTree>
    <p:extLst>
      <p:ext uri="{BB962C8B-B14F-4D97-AF65-F5344CB8AC3E}">
        <p14:creationId xmlns:p14="http://schemas.microsoft.com/office/powerpoint/2010/main" val="15942900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pPr/>
              <a:t>‹#›</a:t>
            </a:fld>
            <a:endParaRPr lang="en-US" dirty="0"/>
          </a:p>
        </p:txBody>
      </p:sp>
      <p:sp>
        <p:nvSpPr>
          <p:cNvPr id="15" name="Content Placeholder 2"/>
          <p:cNvSpPr>
            <a:spLocks noGrp="1"/>
          </p:cNvSpPr>
          <p:nvPr>
            <p:ph sz="half" idx="1" hasCustomPrompt="1"/>
          </p:nvPr>
        </p:nvSpPr>
        <p:spPr>
          <a:xfrm>
            <a:off x="1214969" y="3208866"/>
            <a:ext cx="10684936" cy="9135533"/>
          </a:xfrm>
        </p:spPr>
        <p:txBody>
          <a:bodyPr vert="horz" lIns="0" tIns="0" rIns="0" bIns="0" rtlCol="0">
            <a:noAutofit/>
          </a:bodyPr>
          <a:lstStyle>
            <a:lvl1pPr>
              <a:defRPr lang="en-US" dirty="0" smtClean="0"/>
            </a:lvl1pPr>
            <a:lvl2pPr>
              <a:defRPr lang="en-US" dirty="0" smtClean="0">
                <a:solidFill>
                  <a:schemeClr val="tx2"/>
                </a:solidFill>
              </a:defRPr>
            </a:lvl2pPr>
            <a:lvl3pPr>
              <a:defRPr lang="en-US" sz="3733" dirty="0" smtClean="0">
                <a:solidFill>
                  <a:schemeClr val="tx2"/>
                </a:solidFill>
              </a:defRPr>
            </a:lvl3pPr>
            <a:lvl4pPr>
              <a:defRPr lang="en-US" sz="3200" dirty="0" smtClean="0">
                <a:solidFill>
                  <a:schemeClr val="tx2"/>
                </a:solidFill>
              </a:defRPr>
            </a:lvl4pPr>
            <a:lvl5pPr>
              <a:defRPr lang="en-US" sz="3200" dirty="0">
                <a:solidFill>
                  <a:schemeClr val="tx2"/>
                </a:solidFill>
              </a:defRPr>
            </a:lvl5pPr>
          </a:lstStyle>
          <a:p>
            <a:pPr marR="0" lvl="0" fontAlgn="auto">
              <a:lnSpc>
                <a:spcPct val="100000"/>
              </a:lnSpc>
              <a:buClrTx/>
              <a:buSzTx/>
              <a:tabLst/>
            </a:pPr>
            <a:r>
              <a:rPr lang="en-US" dirty="0"/>
              <a:t>18pt Arial body text</a:t>
            </a:r>
          </a:p>
          <a:p>
            <a:pPr marR="0" lvl="1" fontAlgn="auto">
              <a:lnSpc>
                <a:spcPct val="100000"/>
              </a:lnSpc>
              <a:spcAft>
                <a:spcPts val="0"/>
              </a:spcAft>
              <a:buClrTx/>
              <a:buSzTx/>
              <a:tabLst/>
            </a:pPr>
            <a:r>
              <a:rPr lang="en-US" dirty="0"/>
              <a:t>16pt Arial bullet one</a:t>
            </a:r>
          </a:p>
          <a:p>
            <a:pPr lvl="2"/>
            <a:r>
              <a:rPr lang="en-US" dirty="0"/>
              <a:t>14pt Arial third level</a:t>
            </a:r>
          </a:p>
          <a:p>
            <a:pPr lvl="3"/>
            <a:r>
              <a:rPr lang="en-US" dirty="0"/>
              <a:t>12pt Arial fourth level</a:t>
            </a:r>
          </a:p>
          <a:p>
            <a:pPr lvl="4"/>
            <a:r>
              <a:rPr lang="en-US" dirty="0"/>
              <a:t>12pt Arial fifth level</a:t>
            </a:r>
          </a:p>
        </p:txBody>
      </p:sp>
      <p:sp>
        <p:nvSpPr>
          <p:cNvPr id="16" name="Content Placeholder 2"/>
          <p:cNvSpPr>
            <a:spLocks noGrp="1"/>
          </p:cNvSpPr>
          <p:nvPr>
            <p:ph sz="half" idx="13" hasCustomPrompt="1"/>
          </p:nvPr>
        </p:nvSpPr>
        <p:spPr>
          <a:xfrm>
            <a:off x="12475635" y="3208866"/>
            <a:ext cx="10680704" cy="9135533"/>
          </a:xfrm>
        </p:spPr>
        <p:txBody>
          <a:bodyPr vert="horz" lIns="0" tIns="0" rIns="0" bIns="0" rtlCol="0">
            <a:noAutofit/>
          </a:bodyPr>
          <a:lstStyle>
            <a:lvl1pPr>
              <a:defRPr lang="en-US" dirty="0" smtClean="0"/>
            </a:lvl1pPr>
            <a:lvl2pPr>
              <a:defRPr lang="en-US" dirty="0" smtClean="0">
                <a:solidFill>
                  <a:schemeClr val="tx2"/>
                </a:solidFill>
              </a:defRPr>
            </a:lvl2pPr>
            <a:lvl3pPr>
              <a:defRPr lang="en-US" sz="3733" dirty="0" smtClean="0">
                <a:solidFill>
                  <a:schemeClr val="tx2"/>
                </a:solidFill>
              </a:defRPr>
            </a:lvl3pPr>
            <a:lvl4pPr>
              <a:defRPr lang="en-US" sz="3200" dirty="0" smtClean="0">
                <a:solidFill>
                  <a:schemeClr val="tx2"/>
                </a:solidFill>
              </a:defRPr>
            </a:lvl4pPr>
            <a:lvl5pPr>
              <a:defRPr lang="en-US" sz="3200" dirty="0">
                <a:solidFill>
                  <a:schemeClr val="tx2"/>
                </a:solidFill>
              </a:defRPr>
            </a:lvl5pPr>
          </a:lstStyle>
          <a:p>
            <a:pPr marR="0" lvl="0" fontAlgn="auto">
              <a:lnSpc>
                <a:spcPct val="100000"/>
              </a:lnSpc>
              <a:buClrTx/>
              <a:buSzTx/>
              <a:tabLst/>
            </a:pPr>
            <a:r>
              <a:rPr lang="en-US" dirty="0"/>
              <a:t>18pt Arial body text</a:t>
            </a:r>
          </a:p>
          <a:p>
            <a:pPr marR="0" lvl="1" fontAlgn="auto">
              <a:lnSpc>
                <a:spcPct val="100000"/>
              </a:lnSpc>
              <a:spcAft>
                <a:spcPts val="0"/>
              </a:spcAft>
              <a:buClrTx/>
              <a:buSzTx/>
              <a:tabLst/>
            </a:pPr>
            <a:r>
              <a:rPr lang="en-US" dirty="0"/>
              <a:t>16pt Arial bullet one</a:t>
            </a:r>
          </a:p>
          <a:p>
            <a:pPr lvl="2"/>
            <a:r>
              <a:rPr lang="en-US" dirty="0"/>
              <a:t>14pt Arial third level</a:t>
            </a:r>
          </a:p>
          <a:p>
            <a:pPr lvl="3"/>
            <a:r>
              <a:rPr lang="en-US" dirty="0"/>
              <a:t>12pt Arial fourth level</a:t>
            </a:r>
          </a:p>
          <a:p>
            <a:pPr lvl="4"/>
            <a:r>
              <a:rPr lang="en-US" dirty="0"/>
              <a:t>12pt Arial fifth level</a:t>
            </a:r>
          </a:p>
        </p:txBody>
      </p:sp>
      <p:sp>
        <p:nvSpPr>
          <p:cNvPr id="8" name="Title 6"/>
          <p:cNvSpPr>
            <a:spLocks noGrp="1"/>
          </p:cNvSpPr>
          <p:nvPr>
            <p:ph type="title" hasCustomPrompt="1"/>
          </p:nvPr>
        </p:nvSpPr>
        <p:spPr>
          <a:xfrm>
            <a:off x="1214968" y="823595"/>
            <a:ext cx="21945600" cy="2316480"/>
          </a:xfrm>
        </p:spPr>
        <p:txBody>
          <a:bodyPr/>
          <a:lstStyle>
            <a:lvl1pPr>
              <a:defRPr b="0" i="0" baseline="0">
                <a:solidFill>
                  <a:schemeClr val="tx2"/>
                </a:solidFill>
                <a:latin typeface="+mj-lt"/>
                <a:cs typeface="Arial" panose="020B0604020202020204" pitchFamily="34" charset="0"/>
              </a:defRPr>
            </a:lvl1pPr>
          </a:lstStyle>
          <a:p>
            <a:r>
              <a:rPr lang="en-US" dirty="0"/>
              <a:t>28pt Arial Headline</a:t>
            </a:r>
          </a:p>
        </p:txBody>
      </p:sp>
    </p:spTree>
    <p:extLst>
      <p:ext uri="{BB962C8B-B14F-4D97-AF65-F5344CB8AC3E}">
        <p14:creationId xmlns:p14="http://schemas.microsoft.com/office/powerpoint/2010/main" val="344915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with Attribu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214969" y="3208868"/>
            <a:ext cx="21941368" cy="9135533"/>
          </a:xfrm>
        </p:spPr>
        <p:txBody>
          <a:bodyPr anchor="ctr" anchorCtr="0"/>
          <a:lstStyle>
            <a:lvl1pPr marL="508006" indent="-508006">
              <a:defRPr sz="9600" b="1" baseline="0">
                <a:solidFill>
                  <a:schemeClr val="accent1"/>
                </a:solidFill>
                <a:latin typeface="+mn-lt"/>
                <a:cs typeface="Arial" panose="020B0604020202020204" pitchFamily="34" charset="0"/>
              </a:defRPr>
            </a:lvl1pPr>
            <a:lvl2pPr marL="1113382" indent="-601141">
              <a:buFont typeface="Intel Clear" pitchFamily="34" charset="0"/>
              <a:buChar char="–"/>
              <a:defRPr sz="3200" baseline="0">
                <a:latin typeface="+mn-lt"/>
                <a:cs typeface="Arial" panose="020B0604020202020204" pitchFamily="34" charset="0"/>
              </a:defRPr>
            </a:lvl2pPr>
            <a:lvl3pPr marL="1828823" indent="-609608">
              <a:buFont typeface="Intel Clear" pitchFamily="34" charset="0"/>
              <a:buChar char="–"/>
              <a:defRPr sz="3200">
                <a:latin typeface="+mn-lt"/>
              </a:defRPr>
            </a:lvl3pPr>
            <a:lvl4pPr>
              <a:buFont typeface="Intel Clear" pitchFamily="34" charset="0"/>
              <a:buChar char="–"/>
              <a:defRPr sz="2933">
                <a:latin typeface="+mn-lt"/>
              </a:defRPr>
            </a:lvl4pPr>
            <a:lvl5pPr>
              <a:buFont typeface="Intel Clear" pitchFamily="34" charset="0"/>
              <a:buChar char="–"/>
              <a:defRPr sz="2800">
                <a:latin typeface="+mn-lt"/>
              </a:defRPr>
            </a:lvl5pPr>
          </a:lstStyle>
          <a:p>
            <a:pPr lvl="0"/>
            <a:r>
              <a:rPr lang="en-US" dirty="0"/>
              <a:t>“36pt Arial Bold Text”</a:t>
            </a:r>
          </a:p>
          <a:p>
            <a:pPr lvl="1"/>
            <a:r>
              <a:rPr lang="en-US" dirty="0" err="1"/>
              <a:t>12pt</a:t>
            </a:r>
            <a:r>
              <a:rPr lang="en-US" dirty="0"/>
              <a:t> Attribution</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1214968" y="823595"/>
            <a:ext cx="21945600" cy="2316480"/>
          </a:xfrm>
        </p:spPr>
        <p:txBody>
          <a:bodyPr/>
          <a:lstStyle>
            <a:lvl1pPr>
              <a:defRPr b="0" i="0" baseline="0">
                <a:solidFill>
                  <a:schemeClr val="tx2"/>
                </a:solidFill>
                <a:latin typeface="+mj-lt"/>
                <a:cs typeface="Arial" panose="020B0604020202020204" pitchFamily="34" charset="0"/>
              </a:defRPr>
            </a:lvl1pPr>
          </a:lstStyle>
          <a:p>
            <a:r>
              <a:rPr lang="en-US" dirty="0"/>
              <a:t>28pt Arial Headline</a:t>
            </a:r>
          </a:p>
        </p:txBody>
      </p:sp>
    </p:spTree>
    <p:extLst>
      <p:ext uri="{BB962C8B-B14F-4D97-AF65-F5344CB8AC3E}">
        <p14:creationId xmlns:p14="http://schemas.microsoft.com/office/powerpoint/2010/main" val="88522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24384000" cy="12716933"/>
          </a:xfrm>
          <a:solidFill>
            <a:schemeClr val="bg2">
              <a:lumMod val="60000"/>
              <a:lumOff val="40000"/>
            </a:schemeClr>
          </a:solidFill>
        </p:spPr>
        <p:txBody>
          <a:bodyPr/>
          <a:lstStyle>
            <a:lvl1pPr marL="0" marR="0" indent="0" algn="l" defTabSz="1219215" rtl="0" eaLnBrk="1" fontAlgn="auto" latinLnBrk="0" hangingPunct="1">
              <a:lnSpc>
                <a:spcPct val="100000"/>
              </a:lnSpc>
              <a:spcBef>
                <a:spcPts val="3200"/>
              </a:spcBef>
              <a:spcAft>
                <a:spcPts val="0"/>
              </a:spcAft>
              <a:buClrTx/>
              <a:buSzTx/>
              <a:buFont typeface="Wingdings" panose="05000000000000000000" pitchFamily="2" charset="2"/>
              <a:buNone/>
              <a:tabLst/>
              <a:defRPr baseline="0">
                <a:latin typeface="+mj-lt"/>
              </a:defRPr>
            </a:lvl1pPr>
          </a:lstStyle>
          <a:p>
            <a:r>
              <a:rPr lang="en-US" dirty="0"/>
              <a:t>Insert photo here. Drag picture to placeholder or click icon to add.</a:t>
            </a:r>
          </a:p>
        </p:txBody>
      </p:sp>
      <p:sp>
        <p:nvSpPr>
          <p:cNvPr id="6" name="Slide Number Placeholder 5"/>
          <p:cNvSpPr>
            <a:spLocks noGrp="1"/>
          </p:cNvSpPr>
          <p:nvPr>
            <p:ph type="sldNum" sz="quarter" idx="12"/>
          </p:nvPr>
        </p:nvSpPr>
        <p:spPr>
          <a:xfrm>
            <a:off x="18326272" y="12865032"/>
            <a:ext cx="5689600" cy="730251"/>
          </a:xfrm>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1214968" y="823595"/>
            <a:ext cx="21945600" cy="2316480"/>
          </a:xfrm>
        </p:spPr>
        <p:txBody>
          <a:bodyPr/>
          <a:lstStyle>
            <a:lvl1pPr>
              <a:defRPr b="0" i="0" baseline="0">
                <a:solidFill>
                  <a:schemeClr val="tx2"/>
                </a:solidFill>
                <a:latin typeface="+mj-lt"/>
                <a:cs typeface="Arial" panose="020B0604020202020204" pitchFamily="34" charset="0"/>
              </a:defRPr>
            </a:lvl1pPr>
          </a:lstStyle>
          <a:p>
            <a:r>
              <a:rPr lang="en-US" dirty="0"/>
              <a:t>28pt Arial Headline</a:t>
            </a:r>
          </a:p>
        </p:txBody>
      </p:sp>
    </p:spTree>
    <p:extLst>
      <p:ext uri="{BB962C8B-B14F-4D97-AF65-F5344CB8AC3E}">
        <p14:creationId xmlns:p14="http://schemas.microsoft.com/office/powerpoint/2010/main" val="3357906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Bottom Half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6864351"/>
            <a:ext cx="24384000" cy="5852584"/>
          </a:xfrm>
          <a:solidFill>
            <a:schemeClr val="bg2">
              <a:lumMod val="60000"/>
              <a:lumOff val="40000"/>
            </a:schemeClr>
          </a:solidFill>
        </p:spPr>
        <p:txBody>
          <a:bodyPr/>
          <a:lstStyle>
            <a:lvl1pPr marL="0" marR="0" indent="0" algn="l" defTabSz="1219215" rtl="0" eaLnBrk="1" fontAlgn="auto" latinLnBrk="0" hangingPunct="1">
              <a:lnSpc>
                <a:spcPct val="100000"/>
              </a:lnSpc>
              <a:spcBef>
                <a:spcPts val="3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sp>
        <p:nvSpPr>
          <p:cNvPr id="6" name="Slide Number Placeholder 5"/>
          <p:cNvSpPr>
            <a:spLocks noGrp="1"/>
          </p:cNvSpPr>
          <p:nvPr>
            <p:ph type="sldNum" sz="quarter" idx="12"/>
          </p:nvPr>
        </p:nvSpPr>
        <p:spPr>
          <a:xfrm>
            <a:off x="18326272" y="12865032"/>
            <a:ext cx="5689600" cy="730251"/>
          </a:xfrm>
        </p:spPr>
        <p:txBody>
          <a:bodyPr/>
          <a:lstStyle/>
          <a:p>
            <a:fld id="{EE2556C5-CE8C-6547-B838-EA80C61A4AF7}" type="slidenum">
              <a:rPr lang="en-US" smtClean="0"/>
              <a:pPr/>
              <a:t>‹#›</a:t>
            </a:fld>
            <a:endParaRPr lang="en-US" dirty="0"/>
          </a:p>
        </p:txBody>
      </p:sp>
      <p:sp>
        <p:nvSpPr>
          <p:cNvPr id="18" name="Content Placeholder 2"/>
          <p:cNvSpPr>
            <a:spLocks noGrp="1"/>
          </p:cNvSpPr>
          <p:nvPr>
            <p:ph sz="half" idx="1" hasCustomPrompt="1"/>
          </p:nvPr>
        </p:nvSpPr>
        <p:spPr>
          <a:xfrm>
            <a:off x="1214969" y="3208867"/>
            <a:ext cx="10684936" cy="3491440"/>
          </a:xfrm>
        </p:spPr>
        <p:txBody>
          <a:bodyPr vert="horz" lIns="0" tIns="0" rIns="0" bIns="0" rtlCol="0">
            <a:noAutofit/>
          </a:bodyPr>
          <a:lstStyle>
            <a:lvl1pPr>
              <a:defRPr lang="en-US" dirty="0" smtClean="0"/>
            </a:lvl1pPr>
            <a:lvl2pPr>
              <a:defRPr lang="en-US" dirty="0" smtClean="0">
                <a:solidFill>
                  <a:schemeClr val="tx2"/>
                </a:solidFill>
              </a:defRPr>
            </a:lvl2pPr>
            <a:lvl3pPr>
              <a:defRPr lang="en-US" sz="3733" dirty="0" smtClean="0">
                <a:solidFill>
                  <a:schemeClr val="tx2"/>
                </a:solidFill>
              </a:defRPr>
            </a:lvl3pPr>
            <a:lvl4pPr>
              <a:defRPr lang="en-US" sz="3200" dirty="0" smtClean="0">
                <a:solidFill>
                  <a:schemeClr val="tx2"/>
                </a:solidFill>
              </a:defRPr>
            </a:lvl4pPr>
            <a:lvl5pPr>
              <a:defRPr lang="en-US" sz="3200" dirty="0">
                <a:solidFill>
                  <a:schemeClr val="tx2"/>
                </a:solidFill>
              </a:defRPr>
            </a:lvl5pPr>
          </a:lstStyle>
          <a:p>
            <a:pPr marR="0" lvl="0" fontAlgn="auto">
              <a:lnSpc>
                <a:spcPct val="100000"/>
              </a:lnSpc>
              <a:buClrTx/>
              <a:buSzTx/>
              <a:tabLst/>
            </a:pPr>
            <a:r>
              <a:rPr lang="en-US" dirty="0"/>
              <a:t>18pt Arial body text</a:t>
            </a:r>
          </a:p>
          <a:p>
            <a:pPr marR="0" lvl="1" fontAlgn="auto">
              <a:lnSpc>
                <a:spcPct val="100000"/>
              </a:lnSpc>
              <a:spcAft>
                <a:spcPts val="0"/>
              </a:spcAft>
              <a:buClrTx/>
              <a:buSzTx/>
              <a:tabLst/>
            </a:pPr>
            <a:r>
              <a:rPr lang="en-US" dirty="0"/>
              <a:t>16pt Arial bullet one</a:t>
            </a:r>
          </a:p>
          <a:p>
            <a:pPr lvl="2"/>
            <a:r>
              <a:rPr lang="en-US" dirty="0"/>
              <a:t>14pt Arial third level</a:t>
            </a:r>
          </a:p>
          <a:p>
            <a:pPr lvl="3"/>
            <a:r>
              <a:rPr lang="en-US" dirty="0"/>
              <a:t>12pt Arial fourth level</a:t>
            </a:r>
          </a:p>
          <a:p>
            <a:pPr lvl="4"/>
            <a:r>
              <a:rPr lang="en-US" dirty="0"/>
              <a:t>12pt Arial fifth level</a:t>
            </a:r>
          </a:p>
        </p:txBody>
      </p:sp>
      <p:sp>
        <p:nvSpPr>
          <p:cNvPr id="19" name="Content Placeholder 2"/>
          <p:cNvSpPr>
            <a:spLocks noGrp="1"/>
          </p:cNvSpPr>
          <p:nvPr>
            <p:ph sz="half" idx="15" hasCustomPrompt="1"/>
          </p:nvPr>
        </p:nvSpPr>
        <p:spPr>
          <a:xfrm>
            <a:off x="12475635" y="3208867"/>
            <a:ext cx="10680704" cy="3491440"/>
          </a:xfrm>
        </p:spPr>
        <p:txBody>
          <a:bodyPr vert="horz" lIns="0" tIns="0" rIns="0" bIns="0" rtlCol="0">
            <a:noAutofit/>
          </a:bodyPr>
          <a:lstStyle>
            <a:lvl1pPr>
              <a:defRPr lang="en-US" dirty="0" smtClean="0"/>
            </a:lvl1pPr>
            <a:lvl2pPr>
              <a:defRPr lang="en-US" dirty="0" smtClean="0">
                <a:solidFill>
                  <a:schemeClr val="tx2"/>
                </a:solidFill>
              </a:defRPr>
            </a:lvl2pPr>
            <a:lvl3pPr>
              <a:defRPr lang="en-US" sz="3733" dirty="0" smtClean="0">
                <a:solidFill>
                  <a:schemeClr val="tx2"/>
                </a:solidFill>
              </a:defRPr>
            </a:lvl3pPr>
            <a:lvl4pPr>
              <a:defRPr lang="en-US" sz="3200" dirty="0" smtClean="0">
                <a:solidFill>
                  <a:schemeClr val="tx2"/>
                </a:solidFill>
              </a:defRPr>
            </a:lvl4pPr>
            <a:lvl5pPr>
              <a:defRPr lang="en-US" sz="3200" dirty="0">
                <a:solidFill>
                  <a:schemeClr val="tx2"/>
                </a:solidFill>
              </a:defRPr>
            </a:lvl5pPr>
          </a:lstStyle>
          <a:p>
            <a:pPr marR="0" lvl="0" fontAlgn="auto">
              <a:lnSpc>
                <a:spcPct val="100000"/>
              </a:lnSpc>
              <a:buClrTx/>
              <a:buSzTx/>
              <a:tabLst/>
            </a:pPr>
            <a:r>
              <a:rPr lang="en-US" dirty="0"/>
              <a:t>18pt Arial body text</a:t>
            </a:r>
          </a:p>
          <a:p>
            <a:pPr marR="0" lvl="1" fontAlgn="auto">
              <a:lnSpc>
                <a:spcPct val="100000"/>
              </a:lnSpc>
              <a:spcAft>
                <a:spcPts val="0"/>
              </a:spcAft>
              <a:buClrTx/>
              <a:buSzTx/>
              <a:tabLst/>
            </a:pPr>
            <a:r>
              <a:rPr lang="en-US" dirty="0"/>
              <a:t>16pt Arial bullet one</a:t>
            </a:r>
          </a:p>
          <a:p>
            <a:pPr lvl="2"/>
            <a:r>
              <a:rPr lang="en-US" dirty="0"/>
              <a:t>14pt Arial third level</a:t>
            </a:r>
          </a:p>
          <a:p>
            <a:pPr lvl="3"/>
            <a:r>
              <a:rPr lang="en-US" dirty="0"/>
              <a:t>12pt Arial fourth level</a:t>
            </a:r>
          </a:p>
          <a:p>
            <a:pPr lvl="4"/>
            <a:r>
              <a:rPr lang="en-US" dirty="0"/>
              <a:t>12pt Arial fifth level</a:t>
            </a:r>
          </a:p>
        </p:txBody>
      </p:sp>
      <p:sp>
        <p:nvSpPr>
          <p:cNvPr id="3" name="TextBox 2"/>
          <p:cNvSpPr txBox="1"/>
          <p:nvPr userDrawn="1"/>
        </p:nvSpPr>
        <p:spPr>
          <a:xfrm>
            <a:off x="2691967" y="13268787"/>
            <a:ext cx="184731" cy="502766"/>
          </a:xfrm>
          <a:prstGeom prst="rect">
            <a:avLst/>
          </a:prstGeom>
          <a:noFill/>
        </p:spPr>
        <p:txBody>
          <a:bodyPr wrap="none" rtlCol="0">
            <a:spAutoFit/>
          </a:bodyPr>
          <a:lstStyle/>
          <a:p>
            <a:endParaRPr lang="en-US" sz="2667" dirty="0">
              <a:solidFill>
                <a:schemeClr val="tx2"/>
              </a:solidFill>
              <a:cs typeface="Arial" panose="020B0604020202020204" pitchFamily="34" charset="0"/>
            </a:endParaRPr>
          </a:p>
        </p:txBody>
      </p:sp>
      <p:sp>
        <p:nvSpPr>
          <p:cNvPr id="10" name="Title 6"/>
          <p:cNvSpPr>
            <a:spLocks noGrp="1"/>
          </p:cNvSpPr>
          <p:nvPr>
            <p:ph type="title" hasCustomPrompt="1"/>
          </p:nvPr>
        </p:nvSpPr>
        <p:spPr>
          <a:xfrm>
            <a:off x="1214968" y="823595"/>
            <a:ext cx="21945600" cy="2316480"/>
          </a:xfrm>
        </p:spPr>
        <p:txBody>
          <a:bodyPr/>
          <a:lstStyle>
            <a:lvl1pPr>
              <a:defRPr b="0" i="0" baseline="0">
                <a:solidFill>
                  <a:schemeClr val="tx2"/>
                </a:solidFill>
                <a:latin typeface="+mj-lt"/>
                <a:cs typeface="Arial" panose="020B0604020202020204" pitchFamily="34" charset="0"/>
              </a:defRPr>
            </a:lvl1pPr>
          </a:lstStyle>
          <a:p>
            <a:r>
              <a:rPr lang="en-US" dirty="0"/>
              <a:t>28pt Arial Headline</a:t>
            </a:r>
          </a:p>
        </p:txBody>
      </p:sp>
    </p:spTree>
    <p:extLst>
      <p:ext uri="{BB962C8B-B14F-4D97-AF65-F5344CB8AC3E}">
        <p14:creationId xmlns:p14="http://schemas.microsoft.com/office/powerpoint/2010/main" val="44146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Right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12475636" y="4"/>
            <a:ext cx="11908365" cy="12716931"/>
          </a:xfrm>
          <a:solidFill>
            <a:schemeClr val="bg2">
              <a:lumMod val="60000"/>
              <a:lumOff val="40000"/>
            </a:schemeClr>
          </a:solidFill>
        </p:spPr>
        <p:txBody>
          <a:bodyPr/>
          <a:lstStyle>
            <a:lvl1pPr>
              <a:defRPr baseline="0"/>
            </a:lvl1pPr>
          </a:lstStyle>
          <a:p>
            <a:r>
              <a:rPr lang="en-US" dirty="0"/>
              <a:t>Insert photo here. Drag picture to placeholder or click icon to add.</a:t>
            </a:r>
          </a:p>
        </p:txBody>
      </p:sp>
      <p:sp>
        <p:nvSpPr>
          <p:cNvPr id="2" name="Title 1"/>
          <p:cNvSpPr>
            <a:spLocks noGrp="1"/>
          </p:cNvSpPr>
          <p:nvPr>
            <p:ph type="title" hasCustomPrompt="1"/>
          </p:nvPr>
        </p:nvSpPr>
        <p:spPr>
          <a:xfrm>
            <a:off x="1214968" y="823595"/>
            <a:ext cx="10684933" cy="2316480"/>
          </a:xfrm>
        </p:spPr>
        <p:txBody>
          <a:bodyPr>
            <a:noAutofit/>
          </a:bodyPr>
          <a:lstStyle>
            <a:lvl1pPr>
              <a:defRPr sz="7467" b="0" i="0" baseline="0">
                <a:solidFill>
                  <a:schemeClr val="tx2"/>
                </a:solidFill>
                <a:latin typeface="+mj-lt"/>
                <a:cs typeface="Arial" panose="020B0604020202020204" pitchFamily="34" charset="0"/>
              </a:defRPr>
            </a:lvl1pPr>
          </a:lstStyle>
          <a:p>
            <a:r>
              <a:rPr lang="en-US" dirty="0"/>
              <a:t>28pt Arial Headline</a:t>
            </a:r>
          </a:p>
        </p:txBody>
      </p:sp>
      <p:sp>
        <p:nvSpPr>
          <p:cNvPr id="6" name="Slide Number Placeholder 5"/>
          <p:cNvSpPr>
            <a:spLocks noGrp="1"/>
          </p:cNvSpPr>
          <p:nvPr>
            <p:ph type="sldNum" sz="quarter" idx="12"/>
          </p:nvPr>
        </p:nvSpPr>
        <p:spPr>
          <a:xfrm>
            <a:off x="18326272" y="12865032"/>
            <a:ext cx="5689600" cy="730251"/>
          </a:xfrm>
        </p:spPr>
        <p:txBody>
          <a:bodyPr/>
          <a:lstStyle/>
          <a:p>
            <a:fld id="{EE2556C5-CE8C-6547-B838-EA80C61A4AF7}" type="slidenum">
              <a:rPr lang="en-US" smtClean="0"/>
              <a:pPr/>
              <a:t>‹#›</a:t>
            </a:fld>
            <a:endParaRPr lang="en-US" dirty="0"/>
          </a:p>
        </p:txBody>
      </p:sp>
      <p:sp>
        <p:nvSpPr>
          <p:cNvPr id="17" name="Content Placeholder 2"/>
          <p:cNvSpPr>
            <a:spLocks noGrp="1"/>
          </p:cNvSpPr>
          <p:nvPr>
            <p:ph sz="half" idx="1" hasCustomPrompt="1"/>
          </p:nvPr>
        </p:nvSpPr>
        <p:spPr>
          <a:xfrm>
            <a:off x="1214971" y="3533985"/>
            <a:ext cx="10684933" cy="9135533"/>
          </a:xfrm>
        </p:spPr>
        <p:txBody>
          <a:bodyPr vert="horz" lIns="0" tIns="0" rIns="0" bIns="0" rtlCol="0">
            <a:noAutofit/>
          </a:bodyPr>
          <a:lstStyle>
            <a:lvl1pPr>
              <a:defRPr lang="en-US" dirty="0" smtClean="0"/>
            </a:lvl1pPr>
            <a:lvl2pPr>
              <a:defRPr lang="en-US" dirty="0" smtClean="0">
                <a:solidFill>
                  <a:schemeClr val="tx2"/>
                </a:solidFill>
              </a:defRPr>
            </a:lvl2pPr>
            <a:lvl3pPr>
              <a:defRPr lang="en-US" sz="3733" dirty="0" smtClean="0">
                <a:solidFill>
                  <a:schemeClr val="tx2"/>
                </a:solidFill>
              </a:defRPr>
            </a:lvl3pPr>
            <a:lvl4pPr>
              <a:defRPr lang="en-US" sz="3200" dirty="0" smtClean="0">
                <a:solidFill>
                  <a:schemeClr val="tx2"/>
                </a:solidFill>
              </a:defRPr>
            </a:lvl4pPr>
            <a:lvl5pPr>
              <a:defRPr lang="en-US" sz="3200" dirty="0">
                <a:solidFill>
                  <a:schemeClr val="tx2"/>
                </a:solidFill>
              </a:defRPr>
            </a:lvl5pPr>
          </a:lstStyle>
          <a:p>
            <a:pPr marR="0" lvl="0" fontAlgn="auto">
              <a:lnSpc>
                <a:spcPct val="100000"/>
              </a:lnSpc>
              <a:buClrTx/>
              <a:buSzTx/>
              <a:tabLst/>
            </a:pPr>
            <a:r>
              <a:rPr lang="en-US" dirty="0"/>
              <a:t>18pt Arial body text</a:t>
            </a:r>
          </a:p>
          <a:p>
            <a:pPr marR="0" lvl="1" fontAlgn="auto">
              <a:lnSpc>
                <a:spcPct val="100000"/>
              </a:lnSpc>
              <a:spcAft>
                <a:spcPts val="0"/>
              </a:spcAft>
              <a:buClrTx/>
              <a:buSzTx/>
              <a:tabLst/>
            </a:pPr>
            <a:r>
              <a:rPr lang="en-US" dirty="0"/>
              <a:t>16pt Arial bullet one</a:t>
            </a:r>
          </a:p>
          <a:p>
            <a:pPr lvl="2"/>
            <a:r>
              <a:rPr lang="en-US" dirty="0"/>
              <a:t>14pt Arial third level</a:t>
            </a:r>
          </a:p>
          <a:p>
            <a:pPr lvl="3"/>
            <a:r>
              <a:rPr lang="en-US" dirty="0"/>
              <a:t>12pt Arial fourth level</a:t>
            </a:r>
          </a:p>
          <a:p>
            <a:pPr lvl="4"/>
            <a:r>
              <a:rPr lang="en-US" dirty="0"/>
              <a:t>12pt Arial fifth level</a:t>
            </a:r>
          </a:p>
        </p:txBody>
      </p:sp>
    </p:spTree>
    <p:extLst>
      <p:ext uri="{BB962C8B-B14F-4D97-AF65-F5344CB8AC3E}">
        <p14:creationId xmlns:p14="http://schemas.microsoft.com/office/powerpoint/2010/main" val="4209874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ite Section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14968" y="5621499"/>
            <a:ext cx="20726400" cy="2724149"/>
          </a:xfrm>
        </p:spPr>
        <p:txBody>
          <a:bodyPr anchor="b" anchorCtr="0">
            <a:noAutofit/>
          </a:bodyPr>
          <a:lstStyle>
            <a:lvl1pPr algn="l">
              <a:lnSpc>
                <a:spcPct val="100000"/>
              </a:lnSpc>
              <a:defRPr sz="10667" b="0" cap="none" spc="0" baseline="0">
                <a:solidFill>
                  <a:schemeClr val="tx2">
                    <a:alpha val="90000"/>
                  </a:schemeClr>
                </a:solidFill>
                <a:latin typeface="+mj-lt"/>
                <a:cs typeface="Arial" panose="020B0604020202020204" pitchFamily="34" charset="0"/>
              </a:defRPr>
            </a:lvl1pPr>
          </a:lstStyle>
          <a:p>
            <a:r>
              <a:rPr lang="en-US" dirty="0"/>
              <a:t>40pt Arial </a:t>
            </a:r>
            <a:br>
              <a:rPr lang="en-US" dirty="0"/>
            </a:br>
            <a:r>
              <a:rPr lang="en-US" dirty="0"/>
              <a:t>white section break</a:t>
            </a:r>
          </a:p>
        </p:txBody>
      </p:sp>
      <p:sp>
        <p:nvSpPr>
          <p:cNvPr id="3" name="Text Placeholder 2"/>
          <p:cNvSpPr>
            <a:spLocks noGrp="1"/>
          </p:cNvSpPr>
          <p:nvPr>
            <p:ph type="body" idx="1" hasCustomPrompt="1"/>
          </p:nvPr>
        </p:nvSpPr>
        <p:spPr>
          <a:xfrm>
            <a:off x="1214968" y="8643067"/>
            <a:ext cx="20726400" cy="3000373"/>
          </a:xfrm>
        </p:spPr>
        <p:txBody>
          <a:bodyPr anchor="t" anchorCtr="0">
            <a:noAutofit/>
          </a:bodyPr>
          <a:lstStyle>
            <a:lvl1pPr marL="0" indent="0">
              <a:buNone/>
              <a:defRPr sz="4267" b="0" baseline="0">
                <a:solidFill>
                  <a:schemeClr val="accent2"/>
                </a:solidFill>
                <a:latin typeface="+mn-lt"/>
                <a:cs typeface="Arial" panose="020B0604020202020204" pitchFamily="34" charset="0"/>
              </a:defRPr>
            </a:lvl1pPr>
            <a:lvl2pPr marL="1219215" indent="0">
              <a:buNone/>
              <a:defRPr sz="4800">
                <a:solidFill>
                  <a:schemeClr val="tx1">
                    <a:tint val="75000"/>
                  </a:schemeClr>
                </a:solidFill>
              </a:defRPr>
            </a:lvl2pPr>
            <a:lvl3pPr marL="2438430" indent="0">
              <a:buNone/>
              <a:defRPr sz="4267">
                <a:solidFill>
                  <a:schemeClr val="tx1">
                    <a:tint val="75000"/>
                  </a:schemeClr>
                </a:solidFill>
              </a:defRPr>
            </a:lvl3pPr>
            <a:lvl4pPr marL="3657646" indent="0">
              <a:buNone/>
              <a:defRPr sz="3733">
                <a:solidFill>
                  <a:schemeClr val="tx1">
                    <a:tint val="75000"/>
                  </a:schemeClr>
                </a:solidFill>
              </a:defRPr>
            </a:lvl4pPr>
            <a:lvl5pPr marL="4876861" indent="0">
              <a:buNone/>
              <a:defRPr sz="3733">
                <a:solidFill>
                  <a:schemeClr val="tx1">
                    <a:tint val="75000"/>
                  </a:schemeClr>
                </a:solidFill>
              </a:defRPr>
            </a:lvl5pPr>
            <a:lvl6pPr marL="6096076" indent="0">
              <a:buNone/>
              <a:defRPr sz="3733">
                <a:solidFill>
                  <a:schemeClr val="tx1">
                    <a:tint val="75000"/>
                  </a:schemeClr>
                </a:solidFill>
              </a:defRPr>
            </a:lvl6pPr>
            <a:lvl7pPr marL="7315291" indent="0">
              <a:buNone/>
              <a:defRPr sz="3733">
                <a:solidFill>
                  <a:schemeClr val="tx1">
                    <a:tint val="75000"/>
                  </a:schemeClr>
                </a:solidFill>
              </a:defRPr>
            </a:lvl7pPr>
            <a:lvl8pPr marL="8534507" indent="0">
              <a:buNone/>
              <a:defRPr sz="3733">
                <a:solidFill>
                  <a:schemeClr val="tx1">
                    <a:tint val="75000"/>
                  </a:schemeClr>
                </a:solidFill>
              </a:defRPr>
            </a:lvl8pPr>
            <a:lvl9pPr marL="9753722" indent="0">
              <a:buNone/>
              <a:defRPr sz="3733">
                <a:solidFill>
                  <a:schemeClr val="tx1">
                    <a:tint val="75000"/>
                  </a:schemeClr>
                </a:solidFill>
              </a:defRPr>
            </a:lvl9pPr>
          </a:lstStyle>
          <a:p>
            <a:r>
              <a:rPr lang="en-US" dirty="0"/>
              <a:t>16pt Arial Subhead</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275280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Blue Section Break">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1214968" y="5621499"/>
            <a:ext cx="20726400" cy="2724149"/>
          </a:xfrm>
        </p:spPr>
        <p:txBody>
          <a:bodyPr anchor="b" anchorCtr="0">
            <a:noAutofit/>
          </a:bodyPr>
          <a:lstStyle>
            <a:lvl1pPr algn="l">
              <a:lnSpc>
                <a:spcPct val="100000"/>
              </a:lnSpc>
              <a:defRPr sz="10667" b="0" cap="none" spc="0" baseline="0">
                <a:solidFill>
                  <a:schemeClr val="bg1">
                    <a:alpha val="90000"/>
                  </a:schemeClr>
                </a:solidFill>
                <a:latin typeface="+mj-lt"/>
                <a:cs typeface="Arial" panose="020B0604020202020204" pitchFamily="34" charset="0"/>
              </a:defRPr>
            </a:lvl1pPr>
          </a:lstStyle>
          <a:p>
            <a:r>
              <a:rPr lang="en-US" dirty="0"/>
              <a:t>40pt Arial </a:t>
            </a:r>
            <a:br>
              <a:rPr lang="en-US" dirty="0"/>
            </a:br>
            <a:r>
              <a:rPr lang="en-US" dirty="0"/>
              <a:t>blue section break</a:t>
            </a:r>
          </a:p>
        </p:txBody>
      </p:sp>
      <p:sp>
        <p:nvSpPr>
          <p:cNvPr id="3" name="Text Placeholder 2"/>
          <p:cNvSpPr>
            <a:spLocks noGrp="1"/>
          </p:cNvSpPr>
          <p:nvPr userDrawn="1">
            <p:ph type="body" idx="1" hasCustomPrompt="1"/>
          </p:nvPr>
        </p:nvSpPr>
        <p:spPr>
          <a:xfrm>
            <a:off x="1214968" y="8643067"/>
            <a:ext cx="20726400" cy="3000373"/>
          </a:xfrm>
        </p:spPr>
        <p:txBody>
          <a:bodyPr anchor="t" anchorCtr="0">
            <a:noAutofit/>
          </a:bodyPr>
          <a:lstStyle>
            <a:lvl1pPr marL="0" indent="0">
              <a:buNone/>
              <a:defRPr sz="4267" b="0" i="0" baseline="0">
                <a:solidFill>
                  <a:srgbClr val="F3D54E"/>
                </a:solidFill>
                <a:latin typeface="Arial" panose="020B0604020202020204" pitchFamily="34" charset="0"/>
                <a:cs typeface="Arial" panose="020B0604020202020204" pitchFamily="34" charset="0"/>
              </a:defRPr>
            </a:lvl1pPr>
            <a:lvl2pPr marL="1219215" indent="0">
              <a:buNone/>
              <a:defRPr sz="4800">
                <a:solidFill>
                  <a:schemeClr val="tx1">
                    <a:tint val="75000"/>
                  </a:schemeClr>
                </a:solidFill>
              </a:defRPr>
            </a:lvl2pPr>
            <a:lvl3pPr marL="2438430" indent="0">
              <a:buNone/>
              <a:defRPr sz="4267">
                <a:solidFill>
                  <a:schemeClr val="tx1">
                    <a:tint val="75000"/>
                  </a:schemeClr>
                </a:solidFill>
              </a:defRPr>
            </a:lvl3pPr>
            <a:lvl4pPr marL="3657646" indent="0">
              <a:buNone/>
              <a:defRPr sz="3733">
                <a:solidFill>
                  <a:schemeClr val="tx1">
                    <a:tint val="75000"/>
                  </a:schemeClr>
                </a:solidFill>
              </a:defRPr>
            </a:lvl4pPr>
            <a:lvl5pPr marL="4876861" indent="0">
              <a:buNone/>
              <a:defRPr sz="3733">
                <a:solidFill>
                  <a:schemeClr val="tx1">
                    <a:tint val="75000"/>
                  </a:schemeClr>
                </a:solidFill>
              </a:defRPr>
            </a:lvl5pPr>
            <a:lvl6pPr marL="6096076" indent="0">
              <a:buNone/>
              <a:defRPr sz="3733">
                <a:solidFill>
                  <a:schemeClr val="tx1">
                    <a:tint val="75000"/>
                  </a:schemeClr>
                </a:solidFill>
              </a:defRPr>
            </a:lvl6pPr>
            <a:lvl7pPr marL="7315291" indent="0">
              <a:buNone/>
              <a:defRPr sz="3733">
                <a:solidFill>
                  <a:schemeClr val="tx1">
                    <a:tint val="75000"/>
                  </a:schemeClr>
                </a:solidFill>
              </a:defRPr>
            </a:lvl7pPr>
            <a:lvl8pPr marL="8534507" indent="0">
              <a:buNone/>
              <a:defRPr sz="3733">
                <a:solidFill>
                  <a:schemeClr val="tx1">
                    <a:tint val="75000"/>
                  </a:schemeClr>
                </a:solidFill>
              </a:defRPr>
            </a:lvl8pPr>
            <a:lvl9pPr marL="9753722" indent="0">
              <a:buNone/>
              <a:defRPr sz="3733">
                <a:solidFill>
                  <a:schemeClr val="tx1">
                    <a:tint val="75000"/>
                  </a:schemeClr>
                </a:solidFill>
              </a:defRPr>
            </a:lvl9pPr>
          </a:lstStyle>
          <a:p>
            <a:r>
              <a:rPr lang="en-US" dirty="0"/>
              <a:t>16pt Arial Subhead</a:t>
            </a:r>
          </a:p>
        </p:txBody>
      </p:sp>
      <p:sp>
        <p:nvSpPr>
          <p:cNvPr id="5" name="TextBox 4"/>
          <p:cNvSpPr txBox="1"/>
          <p:nvPr userDrawn="1"/>
        </p:nvSpPr>
        <p:spPr>
          <a:xfrm>
            <a:off x="782691" y="12792976"/>
            <a:ext cx="16070400" cy="738664"/>
          </a:xfrm>
          <a:prstGeom prst="rect">
            <a:avLst/>
          </a:prstGeom>
          <a:noFill/>
        </p:spPr>
        <p:txBody>
          <a:bodyPr vert="horz" wrap="square" lIns="0" tIns="0" rIns="0" bIns="0" rtlCol="0">
            <a:spAutoFit/>
          </a:bodyPr>
          <a:lstStyle/>
          <a:p>
            <a:pPr marL="0" marR="0" lvl="0" indent="0" algn="l" defTabSz="1219215" rtl="0" eaLnBrk="1" fontAlgn="auto" latinLnBrk="0" hangingPunct="1">
              <a:lnSpc>
                <a:spcPct val="100000"/>
              </a:lnSpc>
              <a:spcBef>
                <a:spcPts val="0"/>
              </a:spcBef>
              <a:spcAft>
                <a:spcPts val="0"/>
              </a:spcAft>
              <a:buClrTx/>
              <a:buSzTx/>
              <a:buFontTx/>
              <a:buNone/>
              <a:tabLst/>
              <a:defRPr/>
            </a:pPr>
            <a:r>
              <a:rPr lang="en-US" altLang="en-US" sz="1600" kern="1200" baseline="0" dirty="0">
                <a:solidFill>
                  <a:schemeClr val="bg1"/>
                </a:solidFill>
                <a:latin typeface="+mn-lt"/>
                <a:ea typeface="+mn-ea"/>
                <a:cs typeface="+mn-cs"/>
              </a:rPr>
              <a:t>Statements regarding future functionality are estimates only and are subject to change without notice</a:t>
            </a:r>
          </a:p>
          <a:p>
            <a:r>
              <a:rPr lang="en-US" sz="1600" dirty="0">
                <a:solidFill>
                  <a:schemeClr val="bg1"/>
                </a:solidFill>
              </a:rPr>
              <a:t>Copyright</a:t>
            </a:r>
            <a:r>
              <a:rPr lang="en-US" sz="1600" baseline="0" dirty="0">
                <a:solidFill>
                  <a:schemeClr val="bg1"/>
                </a:solidFill>
              </a:rPr>
              <a:t> ® Intel Corporation 2016. All rights reserved. Intel and the Intel logo are trademarks of Intel Corporation in the U.S. and/or other countries.</a:t>
            </a:r>
          </a:p>
          <a:p>
            <a:r>
              <a:rPr lang="en-US" sz="1600" baseline="0" dirty="0">
                <a:solidFill>
                  <a:schemeClr val="bg1"/>
                </a:solidFill>
              </a:rPr>
              <a:t>* Other names and brands may be claimed as the property of others.</a:t>
            </a:r>
            <a:endParaRPr lang="en-US" sz="1600" dirty="0">
              <a:solidFill>
                <a:schemeClr val="bg1"/>
              </a:solidFill>
            </a:endParaRPr>
          </a:p>
        </p:txBody>
      </p:sp>
    </p:spTree>
    <p:extLst>
      <p:ext uri="{BB962C8B-B14F-4D97-AF65-F5344CB8AC3E}">
        <p14:creationId xmlns:p14="http://schemas.microsoft.com/office/powerpoint/2010/main" val="2569758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ro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214968" y="5959686"/>
            <a:ext cx="20726400" cy="3000373"/>
          </a:xfrm>
        </p:spPr>
        <p:txBody>
          <a:bodyPr anchor="t" anchorCtr="0">
            <a:noAutofit/>
          </a:bodyPr>
          <a:lstStyle>
            <a:lvl1pPr marL="0" indent="0">
              <a:buNone/>
              <a:defRPr sz="10667" b="0" baseline="0">
                <a:solidFill>
                  <a:schemeClr val="accent2"/>
                </a:solidFill>
                <a:latin typeface="Arial" panose="020B0604020202020204" pitchFamily="34" charset="0"/>
                <a:ea typeface="Intel Clear"/>
                <a:cs typeface="Arial" panose="020B0604020202020204" pitchFamily="34" charset="0"/>
              </a:defRPr>
            </a:lvl1pPr>
            <a:lvl2pPr marL="1219215" indent="0">
              <a:buNone/>
              <a:defRPr sz="4800">
                <a:solidFill>
                  <a:schemeClr val="tx1">
                    <a:tint val="75000"/>
                  </a:schemeClr>
                </a:solidFill>
              </a:defRPr>
            </a:lvl2pPr>
            <a:lvl3pPr marL="2438430" indent="0">
              <a:buNone/>
              <a:defRPr sz="4267">
                <a:solidFill>
                  <a:schemeClr val="tx1">
                    <a:tint val="75000"/>
                  </a:schemeClr>
                </a:solidFill>
              </a:defRPr>
            </a:lvl3pPr>
            <a:lvl4pPr marL="3657646" indent="0">
              <a:buNone/>
              <a:defRPr sz="3733">
                <a:solidFill>
                  <a:schemeClr val="tx1">
                    <a:tint val="75000"/>
                  </a:schemeClr>
                </a:solidFill>
              </a:defRPr>
            </a:lvl4pPr>
            <a:lvl5pPr marL="4876861" indent="0">
              <a:buNone/>
              <a:defRPr sz="3733">
                <a:solidFill>
                  <a:schemeClr val="tx1">
                    <a:tint val="75000"/>
                  </a:schemeClr>
                </a:solidFill>
              </a:defRPr>
            </a:lvl5pPr>
            <a:lvl6pPr marL="6096076" indent="0">
              <a:buNone/>
              <a:defRPr sz="3733">
                <a:solidFill>
                  <a:schemeClr val="tx1">
                    <a:tint val="75000"/>
                  </a:schemeClr>
                </a:solidFill>
              </a:defRPr>
            </a:lvl6pPr>
            <a:lvl7pPr marL="7315291" indent="0">
              <a:buNone/>
              <a:defRPr sz="3733">
                <a:solidFill>
                  <a:schemeClr val="tx1">
                    <a:tint val="75000"/>
                  </a:schemeClr>
                </a:solidFill>
              </a:defRPr>
            </a:lvl7pPr>
            <a:lvl8pPr marL="8534507" indent="0">
              <a:buNone/>
              <a:defRPr sz="3733">
                <a:solidFill>
                  <a:schemeClr val="tx1">
                    <a:tint val="75000"/>
                  </a:schemeClr>
                </a:solidFill>
              </a:defRPr>
            </a:lvl8pPr>
            <a:lvl9pPr marL="9753722" indent="0">
              <a:buNone/>
              <a:defRPr sz="3733">
                <a:solidFill>
                  <a:schemeClr val="tx1">
                    <a:tint val="75000"/>
                  </a:schemeClr>
                </a:solidFill>
              </a:defRPr>
            </a:lvl9pPr>
          </a:lstStyle>
          <a:p>
            <a:r>
              <a:rPr lang="en-US" dirty="0"/>
              <a:t>40pt Arial Body.</a:t>
            </a:r>
            <a:br>
              <a:rPr lang="en-US" dirty="0"/>
            </a:br>
            <a:r>
              <a:rPr lang="en-US" dirty="0"/>
              <a:t>For content that is not a section, but has a big idea in text only.</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pPr/>
              <a:t>‹#›</a:t>
            </a:fld>
            <a:endParaRPr lang="en-US" dirty="0"/>
          </a:p>
        </p:txBody>
      </p:sp>
      <p:sp>
        <p:nvSpPr>
          <p:cNvPr id="7" name="Title 1"/>
          <p:cNvSpPr>
            <a:spLocks noGrp="1"/>
          </p:cNvSpPr>
          <p:nvPr>
            <p:ph type="title" hasCustomPrompt="1"/>
          </p:nvPr>
        </p:nvSpPr>
        <p:spPr>
          <a:xfrm>
            <a:off x="1214968" y="2938118"/>
            <a:ext cx="20726400" cy="2724149"/>
          </a:xfrm>
        </p:spPr>
        <p:txBody>
          <a:bodyPr anchor="b" anchorCtr="0">
            <a:noAutofit/>
          </a:bodyPr>
          <a:lstStyle>
            <a:lvl1pPr algn="l">
              <a:lnSpc>
                <a:spcPct val="80000"/>
              </a:lnSpc>
              <a:defRPr sz="10667" b="0" cap="none" spc="0" baseline="0">
                <a:solidFill>
                  <a:schemeClr val="tx2"/>
                </a:solidFill>
                <a:latin typeface="Arial" panose="020B0604020202020204" pitchFamily="34" charset="0"/>
                <a:ea typeface="Intel Clear" panose="020B0604020203020204" pitchFamily="34" charset="0"/>
                <a:cs typeface="Arial" panose="020B0604020202020204" pitchFamily="34" charset="0"/>
              </a:defRPr>
            </a:lvl1pPr>
          </a:lstStyle>
          <a:p>
            <a:r>
              <a:rPr lang="en-US" dirty="0"/>
              <a:t>40pt Arial Heading</a:t>
            </a:r>
          </a:p>
        </p:txBody>
      </p:sp>
    </p:spTree>
    <p:extLst>
      <p:ext uri="{BB962C8B-B14F-4D97-AF65-F5344CB8AC3E}">
        <p14:creationId xmlns:p14="http://schemas.microsoft.com/office/powerpoint/2010/main" val="210886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ue Section Break Image">
    <p:bg>
      <p:bgPr>
        <a:gradFill>
          <a:gsLst>
            <a:gs pos="32000">
              <a:schemeClr val="tx2"/>
            </a:gs>
            <a:gs pos="95000">
              <a:srgbClr val="009FDF"/>
            </a:gs>
            <a:gs pos="78000">
              <a:srgbClr val="0071C5"/>
            </a:gs>
          </a:gsLst>
          <a:lin ang="1986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14968" y="6026902"/>
            <a:ext cx="20726400" cy="2724149"/>
          </a:xfrm>
        </p:spPr>
        <p:txBody>
          <a:bodyPr anchor="b" anchorCtr="0">
            <a:noAutofit/>
          </a:bodyPr>
          <a:lstStyle>
            <a:lvl1pPr algn="l">
              <a:lnSpc>
                <a:spcPct val="80000"/>
              </a:lnSpc>
              <a:defRPr sz="10667" b="0" cap="none" spc="0" baseline="0">
                <a:solidFill>
                  <a:schemeClr val="bg1">
                    <a:alpha val="90000"/>
                  </a:schemeClr>
                </a:solidFill>
                <a:latin typeface="+mj-lt"/>
                <a:cs typeface="Arial" panose="020B0604020202020204" pitchFamily="34" charset="0"/>
              </a:defRPr>
            </a:lvl1pPr>
          </a:lstStyle>
          <a:p>
            <a:r>
              <a:rPr lang="en-US" dirty="0"/>
              <a:t>40pt Arial blue section</a:t>
            </a:r>
          </a:p>
        </p:txBody>
      </p:sp>
      <p:sp>
        <p:nvSpPr>
          <p:cNvPr id="3" name="Text Placeholder 2"/>
          <p:cNvSpPr>
            <a:spLocks noGrp="1"/>
          </p:cNvSpPr>
          <p:nvPr>
            <p:ph type="body" idx="1" hasCustomPrompt="1"/>
          </p:nvPr>
        </p:nvSpPr>
        <p:spPr>
          <a:xfrm>
            <a:off x="1214968" y="8930099"/>
            <a:ext cx="20726400" cy="3000373"/>
          </a:xfrm>
        </p:spPr>
        <p:txBody>
          <a:bodyPr anchor="t" anchorCtr="0">
            <a:noAutofit/>
          </a:bodyPr>
          <a:lstStyle>
            <a:lvl1pPr marL="0" indent="0">
              <a:buNone/>
              <a:defRPr sz="4267" b="0" baseline="0">
                <a:solidFill>
                  <a:schemeClr val="accent3"/>
                </a:solidFill>
                <a:latin typeface="+mn-lt"/>
                <a:cs typeface="Arial" panose="020B0604020202020204" pitchFamily="34" charset="0"/>
              </a:defRPr>
            </a:lvl1pPr>
            <a:lvl2pPr marL="1219215" indent="0">
              <a:buNone/>
              <a:defRPr sz="4800">
                <a:solidFill>
                  <a:schemeClr val="tx1">
                    <a:tint val="75000"/>
                  </a:schemeClr>
                </a:solidFill>
              </a:defRPr>
            </a:lvl2pPr>
            <a:lvl3pPr marL="2438430" indent="0">
              <a:buNone/>
              <a:defRPr sz="4267">
                <a:solidFill>
                  <a:schemeClr val="tx1">
                    <a:tint val="75000"/>
                  </a:schemeClr>
                </a:solidFill>
              </a:defRPr>
            </a:lvl3pPr>
            <a:lvl4pPr marL="3657646" indent="0">
              <a:buNone/>
              <a:defRPr sz="3733">
                <a:solidFill>
                  <a:schemeClr val="tx1">
                    <a:tint val="75000"/>
                  </a:schemeClr>
                </a:solidFill>
              </a:defRPr>
            </a:lvl4pPr>
            <a:lvl5pPr marL="4876861" indent="0">
              <a:buNone/>
              <a:defRPr sz="3733">
                <a:solidFill>
                  <a:schemeClr val="tx1">
                    <a:tint val="75000"/>
                  </a:schemeClr>
                </a:solidFill>
              </a:defRPr>
            </a:lvl5pPr>
            <a:lvl6pPr marL="6096076" indent="0">
              <a:buNone/>
              <a:defRPr sz="3733">
                <a:solidFill>
                  <a:schemeClr val="tx1">
                    <a:tint val="75000"/>
                  </a:schemeClr>
                </a:solidFill>
              </a:defRPr>
            </a:lvl6pPr>
            <a:lvl7pPr marL="7315291" indent="0">
              <a:buNone/>
              <a:defRPr sz="3733">
                <a:solidFill>
                  <a:schemeClr val="tx1">
                    <a:tint val="75000"/>
                  </a:schemeClr>
                </a:solidFill>
              </a:defRPr>
            </a:lvl7pPr>
            <a:lvl8pPr marL="8534507" indent="0">
              <a:buNone/>
              <a:defRPr sz="3733">
                <a:solidFill>
                  <a:schemeClr val="tx1">
                    <a:tint val="75000"/>
                  </a:schemeClr>
                </a:solidFill>
              </a:defRPr>
            </a:lvl8pPr>
            <a:lvl9pPr marL="9753722" indent="0">
              <a:buNone/>
              <a:defRPr sz="3733">
                <a:solidFill>
                  <a:schemeClr val="tx1">
                    <a:tint val="75000"/>
                  </a:schemeClr>
                </a:solidFill>
              </a:defRPr>
            </a:lvl9pPr>
          </a:lstStyle>
          <a:p>
            <a:r>
              <a:rPr lang="en-US" dirty="0"/>
              <a:t>16pt Arial Subhead</a:t>
            </a:r>
          </a:p>
        </p:txBody>
      </p:sp>
      <p:sp>
        <p:nvSpPr>
          <p:cNvPr id="5" name="Picture Placeholder 4"/>
          <p:cNvSpPr>
            <a:spLocks noGrp="1"/>
          </p:cNvSpPr>
          <p:nvPr>
            <p:ph type="pic" sz="quarter" idx="13" hasCustomPrompt="1"/>
          </p:nvPr>
        </p:nvSpPr>
        <p:spPr>
          <a:xfrm>
            <a:off x="0" y="4"/>
            <a:ext cx="24384000" cy="6864349"/>
          </a:xfrm>
          <a:solidFill>
            <a:schemeClr val="bg2">
              <a:lumMod val="60000"/>
              <a:lumOff val="40000"/>
            </a:schemeClr>
          </a:solidFill>
        </p:spPr>
        <p:txBody>
          <a:bodyPr/>
          <a:lstStyle>
            <a:lvl1pPr>
              <a:defRPr baseline="0">
                <a:solidFill>
                  <a:srgbClr val="0071C5"/>
                </a:solidFill>
              </a:defRPr>
            </a:lvl1pPr>
          </a:lstStyle>
          <a:p>
            <a:r>
              <a:rPr lang="en-US" dirty="0"/>
              <a:t>Insert photo here. Drag picture to placeholder or click icon to add.</a:t>
            </a:r>
          </a:p>
        </p:txBody>
      </p:sp>
      <p:sp>
        <p:nvSpPr>
          <p:cNvPr id="7" name="TextBox 6"/>
          <p:cNvSpPr txBox="1"/>
          <p:nvPr userDrawn="1"/>
        </p:nvSpPr>
        <p:spPr>
          <a:xfrm>
            <a:off x="782691" y="12792976"/>
            <a:ext cx="16070400" cy="738664"/>
          </a:xfrm>
          <a:prstGeom prst="rect">
            <a:avLst/>
          </a:prstGeom>
          <a:noFill/>
        </p:spPr>
        <p:txBody>
          <a:bodyPr vert="horz" wrap="square" lIns="0" tIns="0" rIns="0" bIns="0" rtlCol="0">
            <a:spAutoFit/>
          </a:bodyPr>
          <a:lstStyle/>
          <a:p>
            <a:pPr marL="0" marR="0" lvl="0" indent="0" algn="l" defTabSz="1219215" rtl="0" eaLnBrk="1" fontAlgn="auto" latinLnBrk="0" hangingPunct="1">
              <a:lnSpc>
                <a:spcPct val="100000"/>
              </a:lnSpc>
              <a:spcBef>
                <a:spcPts val="0"/>
              </a:spcBef>
              <a:spcAft>
                <a:spcPts val="0"/>
              </a:spcAft>
              <a:buClrTx/>
              <a:buSzTx/>
              <a:buFontTx/>
              <a:buNone/>
              <a:tabLst/>
              <a:defRPr/>
            </a:pPr>
            <a:r>
              <a:rPr lang="en-US" altLang="en-US" sz="1600" kern="1200" baseline="0" dirty="0">
                <a:solidFill>
                  <a:schemeClr val="bg1"/>
                </a:solidFill>
                <a:latin typeface="+mn-lt"/>
                <a:ea typeface="+mn-ea"/>
                <a:cs typeface="+mn-cs"/>
              </a:rPr>
              <a:t>Statements regarding future functionality are estimates only and are subject to change without notice</a:t>
            </a:r>
          </a:p>
          <a:p>
            <a:r>
              <a:rPr lang="en-US" sz="1600" dirty="0">
                <a:solidFill>
                  <a:schemeClr val="bg1"/>
                </a:solidFill>
              </a:rPr>
              <a:t>Copyright</a:t>
            </a:r>
            <a:r>
              <a:rPr lang="en-US" sz="1600" baseline="0" dirty="0">
                <a:solidFill>
                  <a:schemeClr val="bg1"/>
                </a:solidFill>
              </a:rPr>
              <a:t> ® Intel Corporation 2016. All rights reserved. Intel and the Intel logo are trademarks of Intel Corporation in the U.S. and/or other countries.</a:t>
            </a:r>
          </a:p>
          <a:p>
            <a:r>
              <a:rPr lang="en-US" sz="1600" baseline="0" dirty="0">
                <a:solidFill>
                  <a:schemeClr val="bg1"/>
                </a:solidFill>
              </a:rPr>
              <a:t>* Other names and brands may be claimed as the property of others.</a:t>
            </a:r>
            <a:endParaRPr lang="en-US" sz="1600" dirty="0">
              <a:solidFill>
                <a:schemeClr val="bg1"/>
              </a:solidFill>
            </a:endParaRPr>
          </a:p>
        </p:txBody>
      </p:sp>
    </p:spTree>
    <p:extLst>
      <p:ext uri="{BB962C8B-B14F-4D97-AF65-F5344CB8AC3E}">
        <p14:creationId xmlns:p14="http://schemas.microsoft.com/office/powerpoint/2010/main" val="1364032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pPr/>
              <a:t>‹#›</a:t>
            </a:fld>
            <a:endParaRPr lang="en-US" dirty="0"/>
          </a:p>
        </p:txBody>
      </p:sp>
      <p:sp>
        <p:nvSpPr>
          <p:cNvPr id="6" name="Title 6"/>
          <p:cNvSpPr>
            <a:spLocks noGrp="1"/>
          </p:cNvSpPr>
          <p:nvPr>
            <p:ph type="title" hasCustomPrompt="1"/>
          </p:nvPr>
        </p:nvSpPr>
        <p:spPr>
          <a:xfrm>
            <a:off x="1214968" y="823595"/>
            <a:ext cx="21945600" cy="2316480"/>
          </a:xfrm>
        </p:spPr>
        <p:txBody>
          <a:bodyPr/>
          <a:lstStyle>
            <a:lvl1pPr>
              <a:defRPr b="0" i="0" baseline="0">
                <a:solidFill>
                  <a:schemeClr val="tx2"/>
                </a:solidFill>
                <a:latin typeface="+mj-lt"/>
                <a:cs typeface="Arial" panose="020B0604020202020204" pitchFamily="34" charset="0"/>
              </a:defRPr>
            </a:lvl1pPr>
          </a:lstStyle>
          <a:p>
            <a:r>
              <a:rPr lang="en-US" dirty="0"/>
              <a:t>28pt Arial Headline</a:t>
            </a:r>
          </a:p>
        </p:txBody>
      </p:sp>
    </p:spTree>
    <p:extLst>
      <p:ext uri="{BB962C8B-B14F-4D97-AF65-F5344CB8AC3E}">
        <p14:creationId xmlns:p14="http://schemas.microsoft.com/office/powerpoint/2010/main" val="50193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mple list">
    <p:spTree>
      <p:nvGrpSpPr>
        <p:cNvPr id="1" name=""/>
        <p:cNvGrpSpPr/>
        <p:nvPr/>
      </p:nvGrpSpPr>
      <p:grpSpPr>
        <a:xfrm>
          <a:off x="0" y="0"/>
          <a:ext cx="0" cy="0"/>
          <a:chOff x="0" y="0"/>
          <a:chExt cx="0" cy="0"/>
        </a:xfrm>
      </p:grpSpPr>
      <p:sp>
        <p:nvSpPr>
          <p:cNvPr id="4" name="Text Placeholder 10"/>
          <p:cNvSpPr>
            <a:spLocks noGrp="1"/>
          </p:cNvSpPr>
          <p:nvPr>
            <p:ph type="body" sz="quarter" idx="11" hasCustomPrompt="1"/>
          </p:nvPr>
        </p:nvSpPr>
        <p:spPr>
          <a:xfrm>
            <a:off x="1689099" y="3238500"/>
            <a:ext cx="20781963" cy="8496300"/>
          </a:xfrm>
        </p:spPr>
        <p:txBody>
          <a:bodyPr/>
          <a:lstStyle>
            <a:lvl1pPr marL="571500" marR="0" indent="-571500" algn="l" defTabSz="825500" rtl="0" eaLnBrk="0" fontAlgn="base" latinLnBrk="0" hangingPunct="0">
              <a:lnSpc>
                <a:spcPct val="100000"/>
              </a:lnSpc>
              <a:spcBef>
                <a:spcPts val="600"/>
              </a:spcBef>
              <a:spcAft>
                <a:spcPct val="0"/>
              </a:spcAft>
              <a:buClrTx/>
              <a:buSzPct val="75000"/>
              <a:buFont typeface="Arial" charset="0"/>
              <a:buChar char="•"/>
              <a:tabLst/>
              <a:defRPr sz="4000" baseline="0">
                <a:solidFill>
                  <a:srgbClr val="52585F"/>
                </a:solidFill>
              </a:defRPr>
            </a:lvl1pPr>
            <a:lvl2pPr marL="1270000" marR="0" indent="-635000" algn="l" defTabSz="825500" rtl="0" eaLnBrk="0" fontAlgn="base" latinLnBrk="0" hangingPunct="0">
              <a:lnSpc>
                <a:spcPct val="100000"/>
              </a:lnSpc>
              <a:spcBef>
                <a:spcPts val="600"/>
              </a:spcBef>
              <a:spcAft>
                <a:spcPct val="0"/>
              </a:spcAft>
              <a:buClrTx/>
              <a:buSzPct val="75000"/>
              <a:buFontTx/>
              <a:buChar char="•"/>
              <a:tabLst/>
              <a:defRPr sz="3600" b="0">
                <a:solidFill>
                  <a:srgbClr val="52585F"/>
                </a:solidFill>
              </a:defRPr>
            </a:lvl2pPr>
          </a:lstStyle>
          <a:p>
            <a:pPr lvl="0"/>
            <a:r>
              <a:rPr lang="en-US" dirty="0"/>
              <a:t>Simple list item 1</a:t>
            </a:r>
          </a:p>
          <a:p>
            <a:pPr lvl="1"/>
            <a:r>
              <a:rPr lang="en-US" dirty="0"/>
              <a:t>One line of sub content</a:t>
            </a:r>
          </a:p>
          <a:p>
            <a:pPr marL="1270000" marR="0" lvl="1" indent="-635000" algn="l" defTabSz="825500" rtl="0" eaLnBrk="0" fontAlgn="base" latinLnBrk="0" hangingPunct="0">
              <a:lnSpc>
                <a:spcPct val="100000"/>
              </a:lnSpc>
              <a:spcBef>
                <a:spcPts val="0"/>
              </a:spcBef>
              <a:spcAft>
                <a:spcPct val="0"/>
              </a:spcAft>
              <a:buClrTx/>
              <a:buSzPct val="75000"/>
              <a:buFontTx/>
              <a:buChar char="•"/>
              <a:tabLst/>
              <a:defRPr/>
            </a:pPr>
            <a:r>
              <a:rPr lang="en-US" dirty="0"/>
              <a:t>One line of sub content</a:t>
            </a:r>
          </a:p>
          <a:p>
            <a:pPr marL="1270000" marR="0" lvl="1" indent="-635000" algn="l" defTabSz="825500" rtl="0" eaLnBrk="0" fontAlgn="base" latinLnBrk="0" hangingPunct="0">
              <a:lnSpc>
                <a:spcPct val="100000"/>
              </a:lnSpc>
              <a:spcBef>
                <a:spcPts val="0"/>
              </a:spcBef>
              <a:spcAft>
                <a:spcPct val="0"/>
              </a:spcAft>
              <a:buClrTx/>
              <a:buSzPct val="75000"/>
              <a:buFontTx/>
              <a:buChar char="•"/>
              <a:tabLst/>
              <a:defRPr/>
            </a:pPr>
            <a:r>
              <a:rPr lang="en-US" dirty="0"/>
              <a:t>One line of sub content</a:t>
            </a:r>
          </a:p>
          <a:p>
            <a:pPr marL="1270000" marR="0" lvl="1" indent="-635000" algn="l" defTabSz="825500" rtl="0" eaLnBrk="0" fontAlgn="base" latinLnBrk="0" hangingPunct="0">
              <a:lnSpc>
                <a:spcPct val="100000"/>
              </a:lnSpc>
              <a:spcBef>
                <a:spcPts val="0"/>
              </a:spcBef>
              <a:spcAft>
                <a:spcPct val="0"/>
              </a:spcAft>
              <a:buClrTx/>
              <a:buSzPct val="75000"/>
              <a:buFontTx/>
              <a:buChar char="•"/>
              <a:tabLst/>
              <a:defRPr/>
            </a:pPr>
            <a:r>
              <a:rPr lang="en-US" dirty="0"/>
              <a:t>One line of sub content</a:t>
            </a:r>
          </a:p>
          <a:p>
            <a:pPr lvl="1"/>
            <a:endParaRPr lang="en-US" dirty="0"/>
          </a:p>
          <a:p>
            <a:pPr lvl="0"/>
            <a:r>
              <a:rPr lang="en-US" dirty="0"/>
              <a:t>Simple list item 2</a:t>
            </a:r>
          </a:p>
          <a:p>
            <a:pPr marL="571500" marR="0" lvl="0" indent="-571500" algn="l" defTabSz="825500" rtl="0" eaLnBrk="0" fontAlgn="base" latinLnBrk="0" hangingPunct="0">
              <a:lnSpc>
                <a:spcPct val="100000"/>
              </a:lnSpc>
              <a:spcBef>
                <a:spcPts val="5900"/>
              </a:spcBef>
              <a:spcAft>
                <a:spcPct val="0"/>
              </a:spcAft>
              <a:buClrTx/>
              <a:buSzPct val="75000"/>
              <a:buFont typeface="Arial" charset="0"/>
              <a:buChar char="•"/>
              <a:tabLst/>
              <a:defRPr/>
            </a:pPr>
            <a:r>
              <a:rPr lang="en-US" dirty="0"/>
              <a:t>Simple list item 3</a:t>
            </a:r>
          </a:p>
          <a:p>
            <a:pPr marL="571500" marR="0" lvl="0" indent="-571500" algn="l" defTabSz="825500" rtl="0" eaLnBrk="0" fontAlgn="base" latinLnBrk="0" hangingPunct="0">
              <a:lnSpc>
                <a:spcPct val="100000"/>
              </a:lnSpc>
              <a:spcBef>
                <a:spcPts val="5900"/>
              </a:spcBef>
              <a:spcAft>
                <a:spcPct val="0"/>
              </a:spcAft>
              <a:buClrTx/>
              <a:buSzPct val="75000"/>
              <a:buFont typeface="Arial" charset="0"/>
              <a:buChar char="•"/>
              <a:tabLst/>
              <a:defRPr/>
            </a:pPr>
            <a:r>
              <a:rPr lang="en-US" dirty="0"/>
              <a:t>Simple list item 4</a:t>
            </a:r>
          </a:p>
          <a:p>
            <a:pPr marL="571500" marR="0" lvl="0" indent="-571500" algn="l" defTabSz="825500" rtl="0" eaLnBrk="0" fontAlgn="base" latinLnBrk="0" hangingPunct="0">
              <a:lnSpc>
                <a:spcPct val="100000"/>
              </a:lnSpc>
              <a:spcBef>
                <a:spcPts val="5900"/>
              </a:spcBef>
              <a:spcAft>
                <a:spcPct val="0"/>
              </a:spcAft>
              <a:buClrTx/>
              <a:buSzPct val="75000"/>
              <a:buFont typeface="Arial" charset="0"/>
              <a:buChar char="•"/>
              <a:tabLst/>
              <a:defRPr/>
            </a:pPr>
            <a:r>
              <a:rPr lang="en-US" dirty="0"/>
              <a:t>Simple list item 5</a:t>
            </a:r>
          </a:p>
          <a:p>
            <a:pPr lvl="0"/>
            <a:endParaRPr lang="en-US" dirty="0"/>
          </a:p>
        </p:txBody>
      </p:sp>
      <p:sp>
        <p:nvSpPr>
          <p:cNvPr id="8" name="Slide Number Placeholder 7"/>
          <p:cNvSpPr>
            <a:spLocks noGrp="1"/>
          </p:cNvSpPr>
          <p:nvPr>
            <p:ph type="sldNum" sz="quarter" idx="12"/>
          </p:nvPr>
        </p:nvSpPr>
        <p:spPr/>
        <p:txBody>
          <a:bodyPr/>
          <a:lstStyle/>
          <a:p>
            <a:fld id="{1A909000-79AC-CB4B-8E98-212F095C8027}" type="slidenum">
              <a:rPr lang="en-US" smtClean="0"/>
              <a:pPr/>
              <a:t>‹#›</a:t>
            </a:fld>
            <a:endParaRPr lang="en-US"/>
          </a:p>
        </p:txBody>
      </p:sp>
      <p:sp>
        <p:nvSpPr>
          <p:cNvPr id="9" name="Title 1"/>
          <p:cNvSpPr>
            <a:spLocks noGrp="1"/>
          </p:cNvSpPr>
          <p:nvPr>
            <p:ph type="title"/>
          </p:nvPr>
        </p:nvSpPr>
        <p:spPr>
          <a:xfrm>
            <a:off x="1689100" y="1203325"/>
            <a:ext cx="17894300" cy="1015999"/>
          </a:xfrm>
        </p:spPr>
        <p:txBody>
          <a:bodyPr/>
          <a:lstStyle/>
          <a:p>
            <a:r>
              <a:rPr lang="en-US"/>
              <a:t>Click to edit Master title style</a:t>
            </a:r>
          </a:p>
        </p:txBody>
      </p:sp>
    </p:spTree>
    <p:extLst>
      <p:ext uri="{BB962C8B-B14F-4D97-AF65-F5344CB8AC3E}">
        <p14:creationId xmlns:p14="http://schemas.microsoft.com/office/powerpoint/2010/main" val="581570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309222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ack Cover Radial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4" name="Picture 2" descr="\\.psf\Home\Desktop\Inte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273154" y="5000347"/>
            <a:ext cx="5623453" cy="37063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2242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1_Back Cover Radial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4" name="Picture 3" descr="int_experience_hrz_wht_rgb_30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0079" y="4999525"/>
            <a:ext cx="9723848" cy="4038640"/>
          </a:xfrm>
          <a:prstGeom prst="rect">
            <a:avLst/>
          </a:prstGeom>
        </p:spPr>
      </p:pic>
    </p:spTree>
    <p:extLst>
      <p:ext uri="{BB962C8B-B14F-4D97-AF65-F5344CB8AC3E}">
        <p14:creationId xmlns:p14="http://schemas.microsoft.com/office/powerpoint/2010/main" val="304268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a:latin typeface="Intel Clear" charset="0"/>
                <a:ea typeface="Intel Clear" charset="0"/>
                <a:cs typeface="Intel Clear"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txBox="1">
            <a:spLocks/>
          </p:cNvSpPr>
          <p:nvPr userDrawn="1"/>
        </p:nvSpPr>
        <p:spPr>
          <a:xfrm>
            <a:off x="8331200" y="12856104"/>
            <a:ext cx="7721600" cy="730251"/>
          </a:xfrm>
          <a:prstGeom prst="rect">
            <a:avLst/>
          </a:prstGeom>
        </p:spPr>
        <p:txBody>
          <a:bodyPr vert="horz" lIns="243835" tIns="121917" rIns="243835" bIns="121917" rtlCol="0" anchor="ctr"/>
          <a:lstStyle>
            <a:defPPr>
              <a:defRPr lang="en-US"/>
            </a:defPPr>
            <a:lvl1pPr marL="0" algn="ctr" defTabSz="914400" rtl="0" eaLnBrk="1" latinLnBrk="0" hangingPunct="1">
              <a:defRPr sz="11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8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Arial"/>
              <a:ea typeface="+mn-ea"/>
              <a:cs typeface="Arial"/>
            </a:endParaRPr>
          </a:p>
        </p:txBody>
      </p:sp>
      <p:pic>
        <p:nvPicPr>
          <p:cNvPr id="9" name="Picture 2" descr="\\.psf\Home\Desktop\Inte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973109" y="12881575"/>
            <a:ext cx="971563" cy="640349"/>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4"/>
          <p:cNvSpPr>
            <a:spLocks noGrp="1"/>
          </p:cNvSpPr>
          <p:nvPr>
            <p:ph type="sldNum" sz="quarter" idx="12"/>
          </p:nvPr>
        </p:nvSpPr>
        <p:spPr>
          <a:xfrm>
            <a:off x="18326272" y="12865032"/>
            <a:ext cx="5689600" cy="730251"/>
          </a:xfrm>
        </p:spPr>
        <p:txBody>
          <a:body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26704963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1219200" y="549276"/>
            <a:ext cx="21945600" cy="2286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ct val="31818"/>
              <a:buFont typeface="Calibri"/>
              <a:buNone/>
              <a:defRPr sz="8800" b="0" i="0" u="none" strike="noStrike" cap="none">
                <a:solidFill>
                  <a:schemeClr val="dk1"/>
                </a:solidFill>
                <a:latin typeface="Calibri"/>
                <a:ea typeface="Calibri"/>
                <a:cs typeface="Calibri"/>
                <a:sym typeface="Calibri"/>
              </a:defRPr>
            </a:lvl1pPr>
            <a:lvl2pPr lvl="1" indent="0">
              <a:spcBef>
                <a:spcPts val="0"/>
              </a:spcBef>
              <a:buSzPct val="77777"/>
              <a:buNone/>
              <a:defRPr sz="3600"/>
            </a:lvl2pPr>
            <a:lvl3pPr lvl="2" indent="0">
              <a:spcBef>
                <a:spcPts val="0"/>
              </a:spcBef>
              <a:buSzPct val="77777"/>
              <a:buNone/>
              <a:defRPr sz="3600"/>
            </a:lvl3pPr>
            <a:lvl4pPr lvl="3" indent="0">
              <a:spcBef>
                <a:spcPts val="0"/>
              </a:spcBef>
              <a:buSzPct val="77777"/>
              <a:buNone/>
              <a:defRPr sz="3600"/>
            </a:lvl4pPr>
            <a:lvl5pPr lvl="4" indent="0">
              <a:spcBef>
                <a:spcPts val="0"/>
              </a:spcBef>
              <a:buSzPct val="77777"/>
              <a:buNone/>
              <a:defRPr sz="3600"/>
            </a:lvl5pPr>
            <a:lvl6pPr lvl="5" indent="0">
              <a:spcBef>
                <a:spcPts val="0"/>
              </a:spcBef>
              <a:buSzPct val="77777"/>
              <a:buNone/>
              <a:defRPr sz="3600"/>
            </a:lvl6pPr>
            <a:lvl7pPr lvl="6" indent="0">
              <a:spcBef>
                <a:spcPts val="0"/>
              </a:spcBef>
              <a:buSzPct val="77777"/>
              <a:buNone/>
              <a:defRPr sz="3600"/>
            </a:lvl7pPr>
            <a:lvl8pPr lvl="7" indent="0">
              <a:spcBef>
                <a:spcPts val="0"/>
              </a:spcBef>
              <a:buSzPct val="77777"/>
              <a:buNone/>
              <a:defRPr sz="3600"/>
            </a:lvl8pPr>
            <a:lvl9pPr lvl="8" indent="0">
              <a:spcBef>
                <a:spcPts val="0"/>
              </a:spcBef>
              <a:buSzPct val="77777"/>
              <a:buNone/>
              <a:defRPr sz="3600"/>
            </a:lvl9pPr>
          </a:lstStyle>
          <a:p>
            <a:endParaRPr/>
          </a:p>
        </p:txBody>
      </p:sp>
      <p:sp>
        <p:nvSpPr>
          <p:cNvPr id="27" name="Shape 27"/>
          <p:cNvSpPr txBox="1">
            <a:spLocks noGrp="1"/>
          </p:cNvSpPr>
          <p:nvPr>
            <p:ph type="body" idx="1"/>
          </p:nvPr>
        </p:nvSpPr>
        <p:spPr>
          <a:xfrm>
            <a:off x="1219200" y="3200401"/>
            <a:ext cx="21945600" cy="9051926"/>
          </a:xfrm>
          <a:prstGeom prst="rect">
            <a:avLst/>
          </a:prstGeom>
          <a:noFill/>
          <a:ln>
            <a:noFill/>
          </a:ln>
        </p:spPr>
        <p:txBody>
          <a:bodyPr wrap="square" lIns="91425" tIns="91425" rIns="91425" bIns="91425" anchor="t" anchorCtr="0"/>
          <a:lstStyle>
            <a:lvl1pPr marL="685800" marR="0" lvl="0" indent="-279400" algn="l" rtl="0">
              <a:spcBef>
                <a:spcPts val="1280"/>
              </a:spcBef>
              <a:buClr>
                <a:schemeClr val="dk1"/>
              </a:buClr>
              <a:buSzPct val="100000"/>
              <a:buFont typeface="Arial"/>
              <a:buChar char="•"/>
              <a:defRPr sz="6400" b="0" i="0" u="none" strike="noStrike" cap="none">
                <a:solidFill>
                  <a:schemeClr val="dk1"/>
                </a:solidFill>
                <a:latin typeface="Calibri"/>
                <a:ea typeface="Calibri"/>
                <a:cs typeface="Calibri"/>
                <a:sym typeface="Calibri"/>
              </a:defRPr>
            </a:lvl1pPr>
            <a:lvl2pPr marL="1485900" marR="0" lvl="1" indent="-215900" algn="l" rtl="0">
              <a:spcBef>
                <a:spcPts val="112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2pPr>
            <a:lvl3pPr marL="2286000" marR="0" lvl="2" indent="-152400" algn="l" rtl="0">
              <a:spcBef>
                <a:spcPts val="96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3pPr>
            <a:lvl4pPr marL="3200400" marR="0" lvl="3" indent="-203200"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4pPr>
            <a:lvl5pPr marL="4114800" marR="0" lvl="4" indent="-203200"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5pPr>
            <a:lvl6pPr marL="5029200" marR="0" lvl="5" indent="-203200"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6pPr>
            <a:lvl7pPr marL="5943600" marR="0" lvl="6" indent="-203200"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7pPr>
            <a:lvl8pPr marL="6858000" marR="0" lvl="7" indent="-203200"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8pPr>
            <a:lvl9pPr marL="7772400" marR="0" lvl="8" indent="-203200"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dt" idx="10"/>
          </p:nvPr>
        </p:nvSpPr>
        <p:spPr>
          <a:xfrm>
            <a:off x="1219200" y="12712701"/>
            <a:ext cx="5689600" cy="730250"/>
          </a:xfrm>
          <a:prstGeom prst="rect">
            <a:avLst/>
          </a:prstGeom>
          <a:noFill/>
          <a:ln>
            <a:noFill/>
          </a:ln>
        </p:spPr>
        <p:txBody>
          <a:bodyPr wrap="square" lIns="91425" tIns="91425" rIns="91425" bIns="91425" anchor="ctr" anchorCtr="0"/>
          <a:lstStyle>
            <a:lvl1pPr marL="0" marR="0" lvl="0" indent="0" algn="l" rtl="0">
              <a:spcBef>
                <a:spcPts val="0"/>
              </a:spcBef>
              <a:spcAft>
                <a:spcPts val="0"/>
              </a:spcAft>
              <a:buSzPct val="116666"/>
              <a:buNone/>
              <a:defRPr sz="2400" b="0" i="0" u="none" strike="noStrike" cap="none">
                <a:solidFill>
                  <a:srgbClr val="888888"/>
                </a:solidFill>
                <a:latin typeface="Arial"/>
                <a:ea typeface="Arial"/>
                <a:cs typeface="Arial"/>
                <a:sym typeface="Arial"/>
              </a:defRPr>
            </a:lvl1pPr>
            <a:lvl2pPr marL="914400" marR="0" lvl="1"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2pPr>
            <a:lvl3pPr marL="1828800" marR="0" lvl="2"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3pPr>
            <a:lvl4pPr marL="2743200" marR="0" lvl="3"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4pPr>
            <a:lvl5pPr marL="3657600" marR="0" lvl="4"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5pPr>
            <a:lvl6pPr marL="4572000" marR="0" lvl="5" indent="0" algn="l" rtl="0">
              <a:spcBef>
                <a:spcPts val="0"/>
              </a:spcBef>
              <a:buSzPct val="58333"/>
              <a:buNone/>
              <a:defRPr sz="4800" b="0" i="0" u="none" strike="noStrike" cap="none">
                <a:solidFill>
                  <a:schemeClr val="dk1"/>
                </a:solidFill>
                <a:latin typeface="Arial"/>
                <a:ea typeface="Arial"/>
                <a:cs typeface="Arial"/>
                <a:sym typeface="Arial"/>
              </a:defRPr>
            </a:lvl6pPr>
            <a:lvl7pPr marL="5486400" marR="0" lvl="6" indent="0" algn="l" rtl="0">
              <a:spcBef>
                <a:spcPts val="0"/>
              </a:spcBef>
              <a:buSzPct val="58333"/>
              <a:buNone/>
              <a:defRPr sz="4800" b="0" i="0" u="none" strike="noStrike" cap="none">
                <a:solidFill>
                  <a:schemeClr val="dk1"/>
                </a:solidFill>
                <a:latin typeface="Arial"/>
                <a:ea typeface="Arial"/>
                <a:cs typeface="Arial"/>
                <a:sym typeface="Arial"/>
              </a:defRPr>
            </a:lvl7pPr>
            <a:lvl8pPr marL="6400800" marR="0" lvl="7" indent="0" algn="l" rtl="0">
              <a:spcBef>
                <a:spcPts val="0"/>
              </a:spcBef>
              <a:buSzPct val="58333"/>
              <a:buNone/>
              <a:defRPr sz="4800" b="0" i="0" u="none" strike="noStrike" cap="none">
                <a:solidFill>
                  <a:schemeClr val="dk1"/>
                </a:solidFill>
                <a:latin typeface="Arial"/>
                <a:ea typeface="Arial"/>
                <a:cs typeface="Arial"/>
                <a:sym typeface="Arial"/>
              </a:defRPr>
            </a:lvl8pPr>
            <a:lvl9pPr marL="7315200" marR="0" lvl="8" indent="0" algn="l" rtl="0">
              <a:spcBef>
                <a:spcPts val="0"/>
              </a:spcBef>
              <a:buSzPct val="58333"/>
              <a:buNone/>
              <a:defRPr sz="4800" b="0" i="0" u="none" strike="noStrike" cap="none">
                <a:solidFill>
                  <a:schemeClr val="dk1"/>
                </a:solidFill>
                <a:latin typeface="Arial"/>
                <a:ea typeface="Arial"/>
                <a:cs typeface="Arial"/>
                <a:sym typeface="Arial"/>
              </a:defRPr>
            </a:lvl9pPr>
          </a:lstStyle>
          <a:p>
            <a:endParaRPr/>
          </a:p>
        </p:txBody>
      </p:sp>
      <p:sp>
        <p:nvSpPr>
          <p:cNvPr id="29" name="Shape 29"/>
          <p:cNvSpPr txBox="1">
            <a:spLocks noGrp="1"/>
          </p:cNvSpPr>
          <p:nvPr>
            <p:ph type="ftr" idx="11"/>
          </p:nvPr>
        </p:nvSpPr>
        <p:spPr>
          <a:xfrm>
            <a:off x="8331200" y="12712701"/>
            <a:ext cx="7721600" cy="73025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ct val="116666"/>
              <a:buNone/>
              <a:defRPr sz="2400" b="0" i="0" u="none" strike="noStrike" cap="none">
                <a:solidFill>
                  <a:srgbClr val="888888"/>
                </a:solidFill>
                <a:latin typeface="Arial"/>
                <a:ea typeface="Arial"/>
                <a:cs typeface="Arial"/>
                <a:sym typeface="Arial"/>
              </a:defRPr>
            </a:lvl1pPr>
            <a:lvl2pPr marL="914400" marR="0" lvl="1"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2pPr>
            <a:lvl3pPr marL="1828800" marR="0" lvl="2"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3pPr>
            <a:lvl4pPr marL="2743200" marR="0" lvl="3"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4pPr>
            <a:lvl5pPr marL="3657600" marR="0" lvl="4"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5pPr>
            <a:lvl6pPr marL="4572000" marR="0" lvl="5" indent="0" algn="l" rtl="0">
              <a:spcBef>
                <a:spcPts val="0"/>
              </a:spcBef>
              <a:buSzPct val="58333"/>
              <a:buNone/>
              <a:defRPr sz="4800" b="0" i="0" u="none" strike="noStrike" cap="none">
                <a:solidFill>
                  <a:schemeClr val="dk1"/>
                </a:solidFill>
                <a:latin typeface="Arial"/>
                <a:ea typeface="Arial"/>
                <a:cs typeface="Arial"/>
                <a:sym typeface="Arial"/>
              </a:defRPr>
            </a:lvl6pPr>
            <a:lvl7pPr marL="5486400" marR="0" lvl="6" indent="0" algn="l" rtl="0">
              <a:spcBef>
                <a:spcPts val="0"/>
              </a:spcBef>
              <a:buSzPct val="58333"/>
              <a:buNone/>
              <a:defRPr sz="4800" b="0" i="0" u="none" strike="noStrike" cap="none">
                <a:solidFill>
                  <a:schemeClr val="dk1"/>
                </a:solidFill>
                <a:latin typeface="Arial"/>
                <a:ea typeface="Arial"/>
                <a:cs typeface="Arial"/>
                <a:sym typeface="Arial"/>
              </a:defRPr>
            </a:lvl7pPr>
            <a:lvl8pPr marL="6400800" marR="0" lvl="7" indent="0" algn="l" rtl="0">
              <a:spcBef>
                <a:spcPts val="0"/>
              </a:spcBef>
              <a:buSzPct val="58333"/>
              <a:buNone/>
              <a:defRPr sz="4800" b="0" i="0" u="none" strike="noStrike" cap="none">
                <a:solidFill>
                  <a:schemeClr val="dk1"/>
                </a:solidFill>
                <a:latin typeface="Arial"/>
                <a:ea typeface="Arial"/>
                <a:cs typeface="Arial"/>
                <a:sym typeface="Arial"/>
              </a:defRPr>
            </a:lvl8pPr>
            <a:lvl9pPr marL="7315200" marR="0" lvl="8" indent="0" algn="l" rtl="0">
              <a:spcBef>
                <a:spcPts val="0"/>
              </a:spcBef>
              <a:buSzPct val="58333"/>
              <a:buNone/>
              <a:defRPr sz="4800" b="0" i="0" u="none" strike="noStrike" cap="none">
                <a:solidFill>
                  <a:schemeClr val="dk1"/>
                </a:solidFill>
                <a:latin typeface="Arial"/>
                <a:ea typeface="Arial"/>
                <a:cs typeface="Arial"/>
                <a:sym typeface="Arial"/>
              </a:defRPr>
            </a:lvl9pPr>
          </a:lstStyle>
          <a:p>
            <a:endParaRPr/>
          </a:p>
        </p:txBody>
      </p:sp>
      <p:sp>
        <p:nvSpPr>
          <p:cNvPr id="30" name="Shape 30"/>
          <p:cNvSpPr txBox="1">
            <a:spLocks noGrp="1"/>
          </p:cNvSpPr>
          <p:nvPr>
            <p:ph type="sldNum" idx="12"/>
          </p:nvPr>
        </p:nvSpPr>
        <p:spPr>
          <a:xfrm>
            <a:off x="17475200" y="12712701"/>
            <a:ext cx="5689600" cy="730250"/>
          </a:xfrm>
          <a:prstGeom prst="rect">
            <a:avLst/>
          </a:prstGeom>
          <a:noFill/>
          <a:ln>
            <a:noFill/>
          </a:ln>
        </p:spPr>
        <p:txBody>
          <a:bodyPr wrap="square" lIns="91425" tIns="45700" rIns="91425" bIns="45700" anchor="ctr" anchorCtr="0">
            <a:noAutofit/>
          </a:bodyPr>
          <a:lstStyle/>
          <a:p>
            <a:pPr algn="r">
              <a:spcBef>
                <a:spcPts val="0"/>
              </a:spcBef>
              <a:spcAft>
                <a:spcPts val="0"/>
              </a:spcAft>
              <a:buSzPct val="25000"/>
            </a:pPr>
            <a:fld id="{00000000-1234-1234-1234-123412341234}" type="slidenum">
              <a:rPr lang="en-US" sz="2400" smtClean="0">
                <a:solidFill>
                  <a:srgbClr val="888888"/>
                </a:solidFill>
                <a:latin typeface="Arial"/>
                <a:ea typeface="Arial"/>
                <a:cs typeface="Arial"/>
                <a:sym typeface="Arial"/>
              </a:rPr>
              <a:pPr algn="r">
                <a:spcBef>
                  <a:spcPts val="0"/>
                </a:spcBef>
                <a:spcAft>
                  <a:spcPts val="0"/>
                </a:spcAft>
                <a:buSzPct val="25000"/>
              </a:pPr>
              <a:t>‹#›</a:t>
            </a:fld>
            <a:endParaRPr lang="en-US" sz="2400">
              <a:solidFill>
                <a:srgbClr val="888888"/>
              </a:solidFill>
              <a:latin typeface="Arial"/>
              <a:ea typeface="Arial"/>
              <a:cs typeface="Arial"/>
              <a:sym typeface="Arial"/>
            </a:endParaRPr>
          </a:p>
        </p:txBody>
      </p:sp>
    </p:spTree>
    <p:extLst>
      <p:ext uri="{BB962C8B-B14F-4D97-AF65-F5344CB8AC3E}">
        <p14:creationId xmlns:p14="http://schemas.microsoft.com/office/powerpoint/2010/main" val="2665076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1926168" y="8813801"/>
            <a:ext cx="20726400" cy="2724150"/>
          </a:xfrm>
          <a:prstGeom prst="rect">
            <a:avLst/>
          </a:prstGeom>
          <a:noFill/>
          <a:ln>
            <a:noFill/>
          </a:ln>
        </p:spPr>
        <p:txBody>
          <a:bodyPr wrap="square" lIns="91425" tIns="91425" rIns="91425" bIns="91425" anchor="t" anchorCtr="0"/>
          <a:lstStyle>
            <a:lvl1pPr marL="0" marR="0" lvl="0" indent="0" algn="l" rtl="0">
              <a:spcBef>
                <a:spcPts val="0"/>
              </a:spcBef>
              <a:buClr>
                <a:schemeClr val="dk1"/>
              </a:buClr>
              <a:buSzPct val="35000"/>
              <a:buFont typeface="Calibri"/>
              <a:buNone/>
              <a:defRPr sz="8000" b="1" i="0" u="none" strike="noStrike" cap="none">
                <a:solidFill>
                  <a:schemeClr val="dk1"/>
                </a:solidFill>
                <a:latin typeface="Calibri"/>
                <a:ea typeface="Calibri"/>
                <a:cs typeface="Calibri"/>
                <a:sym typeface="Calibri"/>
              </a:defRPr>
            </a:lvl1pPr>
            <a:lvl2pPr lvl="1" indent="0">
              <a:spcBef>
                <a:spcPts val="0"/>
              </a:spcBef>
              <a:buSzPct val="77777"/>
              <a:buNone/>
              <a:defRPr sz="3600"/>
            </a:lvl2pPr>
            <a:lvl3pPr lvl="2" indent="0">
              <a:spcBef>
                <a:spcPts val="0"/>
              </a:spcBef>
              <a:buSzPct val="77777"/>
              <a:buNone/>
              <a:defRPr sz="3600"/>
            </a:lvl3pPr>
            <a:lvl4pPr lvl="3" indent="0">
              <a:spcBef>
                <a:spcPts val="0"/>
              </a:spcBef>
              <a:buSzPct val="77777"/>
              <a:buNone/>
              <a:defRPr sz="3600"/>
            </a:lvl4pPr>
            <a:lvl5pPr lvl="4" indent="0">
              <a:spcBef>
                <a:spcPts val="0"/>
              </a:spcBef>
              <a:buSzPct val="77777"/>
              <a:buNone/>
              <a:defRPr sz="3600"/>
            </a:lvl5pPr>
            <a:lvl6pPr lvl="5" indent="0">
              <a:spcBef>
                <a:spcPts val="0"/>
              </a:spcBef>
              <a:buSzPct val="77777"/>
              <a:buNone/>
              <a:defRPr sz="3600"/>
            </a:lvl6pPr>
            <a:lvl7pPr lvl="6" indent="0">
              <a:spcBef>
                <a:spcPts val="0"/>
              </a:spcBef>
              <a:buSzPct val="77777"/>
              <a:buNone/>
              <a:defRPr sz="3600"/>
            </a:lvl7pPr>
            <a:lvl8pPr lvl="7" indent="0">
              <a:spcBef>
                <a:spcPts val="0"/>
              </a:spcBef>
              <a:buSzPct val="77777"/>
              <a:buNone/>
              <a:defRPr sz="3600"/>
            </a:lvl8pPr>
            <a:lvl9pPr lvl="8" indent="0">
              <a:spcBef>
                <a:spcPts val="0"/>
              </a:spcBef>
              <a:buSzPct val="77777"/>
              <a:buNone/>
              <a:defRPr sz="3600"/>
            </a:lvl9pPr>
          </a:lstStyle>
          <a:p>
            <a:endParaRPr/>
          </a:p>
        </p:txBody>
      </p:sp>
      <p:sp>
        <p:nvSpPr>
          <p:cNvPr id="37" name="Shape 37"/>
          <p:cNvSpPr txBox="1">
            <a:spLocks noGrp="1"/>
          </p:cNvSpPr>
          <p:nvPr>
            <p:ph type="body" idx="1"/>
          </p:nvPr>
        </p:nvSpPr>
        <p:spPr>
          <a:xfrm>
            <a:off x="1926168" y="5813427"/>
            <a:ext cx="20726400" cy="3000374"/>
          </a:xfrm>
          <a:prstGeom prst="rect">
            <a:avLst/>
          </a:prstGeom>
          <a:noFill/>
          <a:ln>
            <a:noFill/>
          </a:ln>
        </p:spPr>
        <p:txBody>
          <a:bodyPr wrap="square" lIns="91425" tIns="91425" rIns="91425" bIns="91425" anchor="b" anchorCtr="0"/>
          <a:lstStyle>
            <a:lvl1pPr marL="0" marR="0" lvl="0" indent="0" algn="l" rtl="0">
              <a:spcBef>
                <a:spcPts val="800"/>
              </a:spcBef>
              <a:buClr>
                <a:srgbClr val="888888"/>
              </a:buClr>
              <a:buSzPct val="160000"/>
              <a:buFont typeface="Arial"/>
              <a:buNone/>
              <a:defRPr sz="4000" b="0" i="0" u="none" strike="noStrike" cap="none">
                <a:solidFill>
                  <a:srgbClr val="888888"/>
                </a:solidFill>
                <a:latin typeface="Calibri"/>
                <a:ea typeface="Calibri"/>
                <a:cs typeface="Calibri"/>
                <a:sym typeface="Calibri"/>
              </a:defRPr>
            </a:lvl1pPr>
            <a:lvl2pPr marL="914400" marR="0" lvl="1" indent="0" algn="l" rtl="0">
              <a:spcBef>
                <a:spcPts val="720"/>
              </a:spcBef>
              <a:buClr>
                <a:srgbClr val="888888"/>
              </a:buClr>
              <a:buSzPct val="155555"/>
              <a:buFont typeface="Arial"/>
              <a:buNone/>
              <a:defRPr sz="3600" b="0" i="0" u="none" strike="noStrike" cap="none">
                <a:solidFill>
                  <a:srgbClr val="888888"/>
                </a:solidFill>
                <a:latin typeface="Calibri"/>
                <a:ea typeface="Calibri"/>
                <a:cs typeface="Calibri"/>
                <a:sym typeface="Calibri"/>
              </a:defRPr>
            </a:lvl2pPr>
            <a:lvl3pPr marL="1828800" marR="0" lvl="2" indent="0" algn="l" rtl="0">
              <a:spcBef>
                <a:spcPts val="640"/>
              </a:spcBef>
              <a:buClr>
                <a:srgbClr val="888888"/>
              </a:buClr>
              <a:buSzPct val="150000"/>
              <a:buFont typeface="Arial"/>
              <a:buNone/>
              <a:defRPr sz="3200" b="0" i="0" u="none" strike="noStrike" cap="none">
                <a:solidFill>
                  <a:srgbClr val="888888"/>
                </a:solidFill>
                <a:latin typeface="Calibri"/>
                <a:ea typeface="Calibri"/>
                <a:cs typeface="Calibri"/>
                <a:sym typeface="Calibri"/>
              </a:defRPr>
            </a:lvl3pPr>
            <a:lvl4pPr marL="2743200" marR="0" lvl="3" indent="0" algn="l" rtl="0">
              <a:spcBef>
                <a:spcPts val="560"/>
              </a:spcBef>
              <a:buClr>
                <a:srgbClr val="888888"/>
              </a:buClr>
              <a:buSzPct val="142857"/>
              <a:buFont typeface="Arial"/>
              <a:buNone/>
              <a:defRPr sz="2800" b="0" i="0" u="none" strike="noStrike" cap="none">
                <a:solidFill>
                  <a:srgbClr val="888888"/>
                </a:solidFill>
                <a:latin typeface="Calibri"/>
                <a:ea typeface="Calibri"/>
                <a:cs typeface="Calibri"/>
                <a:sym typeface="Calibri"/>
              </a:defRPr>
            </a:lvl4pPr>
            <a:lvl5pPr marL="3657600" marR="0" lvl="4" indent="0" algn="l" rtl="0">
              <a:spcBef>
                <a:spcPts val="560"/>
              </a:spcBef>
              <a:buClr>
                <a:srgbClr val="888888"/>
              </a:buClr>
              <a:buSzPct val="142857"/>
              <a:buFont typeface="Arial"/>
              <a:buNone/>
              <a:defRPr sz="2800" b="0" i="0" u="none" strike="noStrike" cap="none">
                <a:solidFill>
                  <a:srgbClr val="888888"/>
                </a:solidFill>
                <a:latin typeface="Calibri"/>
                <a:ea typeface="Calibri"/>
                <a:cs typeface="Calibri"/>
                <a:sym typeface="Calibri"/>
              </a:defRPr>
            </a:lvl5pPr>
            <a:lvl6pPr marL="4572000" marR="0" lvl="5" indent="0" algn="l" rtl="0">
              <a:spcBef>
                <a:spcPts val="560"/>
              </a:spcBef>
              <a:buClr>
                <a:srgbClr val="888888"/>
              </a:buClr>
              <a:buSzPct val="142857"/>
              <a:buFont typeface="Arial"/>
              <a:buNone/>
              <a:defRPr sz="2800" b="0" i="0" u="none" strike="noStrike" cap="none">
                <a:solidFill>
                  <a:srgbClr val="888888"/>
                </a:solidFill>
                <a:latin typeface="Calibri"/>
                <a:ea typeface="Calibri"/>
                <a:cs typeface="Calibri"/>
                <a:sym typeface="Calibri"/>
              </a:defRPr>
            </a:lvl6pPr>
            <a:lvl7pPr marL="5486400" marR="0" lvl="6" indent="0" algn="l" rtl="0">
              <a:spcBef>
                <a:spcPts val="560"/>
              </a:spcBef>
              <a:buClr>
                <a:srgbClr val="888888"/>
              </a:buClr>
              <a:buSzPct val="142857"/>
              <a:buFont typeface="Arial"/>
              <a:buNone/>
              <a:defRPr sz="2800" b="0" i="0" u="none" strike="noStrike" cap="none">
                <a:solidFill>
                  <a:srgbClr val="888888"/>
                </a:solidFill>
                <a:latin typeface="Calibri"/>
                <a:ea typeface="Calibri"/>
                <a:cs typeface="Calibri"/>
                <a:sym typeface="Calibri"/>
              </a:defRPr>
            </a:lvl7pPr>
            <a:lvl8pPr marL="6400800" marR="0" lvl="7" indent="0" algn="l" rtl="0">
              <a:spcBef>
                <a:spcPts val="560"/>
              </a:spcBef>
              <a:buClr>
                <a:srgbClr val="888888"/>
              </a:buClr>
              <a:buSzPct val="142857"/>
              <a:buFont typeface="Arial"/>
              <a:buNone/>
              <a:defRPr sz="2800" b="0" i="0" u="none" strike="noStrike" cap="none">
                <a:solidFill>
                  <a:srgbClr val="888888"/>
                </a:solidFill>
                <a:latin typeface="Calibri"/>
                <a:ea typeface="Calibri"/>
                <a:cs typeface="Calibri"/>
                <a:sym typeface="Calibri"/>
              </a:defRPr>
            </a:lvl8pPr>
            <a:lvl9pPr marL="7315200" marR="0" lvl="8" indent="0" algn="l" rtl="0">
              <a:spcBef>
                <a:spcPts val="560"/>
              </a:spcBef>
              <a:buClr>
                <a:srgbClr val="888888"/>
              </a:buClr>
              <a:buSzPct val="142857"/>
              <a:buFont typeface="Arial"/>
              <a:buNone/>
              <a:defRPr sz="2800" b="0" i="0" u="none" strike="noStrike" cap="none">
                <a:solidFill>
                  <a:srgbClr val="888888"/>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1219200" y="12712701"/>
            <a:ext cx="5689600" cy="730250"/>
          </a:xfrm>
          <a:prstGeom prst="rect">
            <a:avLst/>
          </a:prstGeom>
          <a:noFill/>
          <a:ln>
            <a:noFill/>
          </a:ln>
        </p:spPr>
        <p:txBody>
          <a:bodyPr wrap="square" lIns="91425" tIns="91425" rIns="91425" bIns="91425" anchor="ctr" anchorCtr="0"/>
          <a:lstStyle>
            <a:lvl1pPr marL="0" marR="0" lvl="0" indent="0" algn="l" rtl="0">
              <a:spcBef>
                <a:spcPts val="0"/>
              </a:spcBef>
              <a:spcAft>
                <a:spcPts val="0"/>
              </a:spcAft>
              <a:buSzPct val="116666"/>
              <a:buNone/>
              <a:defRPr sz="2400">
                <a:solidFill>
                  <a:srgbClr val="888888"/>
                </a:solidFill>
                <a:latin typeface="Arial"/>
                <a:ea typeface="Arial"/>
                <a:cs typeface="Arial"/>
                <a:sym typeface="Arial"/>
              </a:defRPr>
            </a:lvl1pPr>
            <a:lvl2pPr marL="914400" marR="0" lvl="1"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2pPr>
            <a:lvl3pPr marL="1828800" marR="0" lvl="2"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3pPr>
            <a:lvl4pPr marL="2743200" marR="0" lvl="3"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4pPr>
            <a:lvl5pPr marL="3657600" marR="0" lvl="4"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5pPr>
            <a:lvl6pPr marL="4572000" marR="0" lvl="5" indent="0" algn="l" rtl="0">
              <a:spcBef>
                <a:spcPts val="0"/>
              </a:spcBef>
              <a:buSzPct val="58333"/>
              <a:buNone/>
              <a:defRPr sz="4800" b="0" i="0" u="none" strike="noStrike" cap="none">
                <a:solidFill>
                  <a:schemeClr val="dk1"/>
                </a:solidFill>
                <a:latin typeface="Arial"/>
                <a:ea typeface="Arial"/>
                <a:cs typeface="Arial"/>
                <a:sym typeface="Arial"/>
              </a:defRPr>
            </a:lvl6pPr>
            <a:lvl7pPr marL="5486400" marR="0" lvl="6" indent="0" algn="l" rtl="0">
              <a:spcBef>
                <a:spcPts val="0"/>
              </a:spcBef>
              <a:buSzPct val="58333"/>
              <a:buNone/>
              <a:defRPr sz="4800" b="0" i="0" u="none" strike="noStrike" cap="none">
                <a:solidFill>
                  <a:schemeClr val="dk1"/>
                </a:solidFill>
                <a:latin typeface="Arial"/>
                <a:ea typeface="Arial"/>
                <a:cs typeface="Arial"/>
                <a:sym typeface="Arial"/>
              </a:defRPr>
            </a:lvl7pPr>
            <a:lvl8pPr marL="6400800" marR="0" lvl="7" indent="0" algn="l" rtl="0">
              <a:spcBef>
                <a:spcPts val="0"/>
              </a:spcBef>
              <a:buSzPct val="58333"/>
              <a:buNone/>
              <a:defRPr sz="4800" b="0" i="0" u="none" strike="noStrike" cap="none">
                <a:solidFill>
                  <a:schemeClr val="dk1"/>
                </a:solidFill>
                <a:latin typeface="Arial"/>
                <a:ea typeface="Arial"/>
                <a:cs typeface="Arial"/>
                <a:sym typeface="Arial"/>
              </a:defRPr>
            </a:lvl8pPr>
            <a:lvl9pPr marL="7315200" marR="0" lvl="8" indent="0" algn="l" rtl="0">
              <a:spcBef>
                <a:spcPts val="0"/>
              </a:spcBef>
              <a:buSzPct val="58333"/>
              <a:buNone/>
              <a:defRPr sz="4800" b="0" i="0" u="none" strike="noStrike" cap="none">
                <a:solidFill>
                  <a:schemeClr val="dk1"/>
                </a:solidFill>
                <a:latin typeface="Arial"/>
                <a:ea typeface="Arial"/>
                <a:cs typeface="Arial"/>
                <a:sym typeface="Arial"/>
              </a:defRPr>
            </a:lvl9pPr>
          </a:lstStyle>
          <a:p>
            <a:endParaRPr/>
          </a:p>
        </p:txBody>
      </p:sp>
      <p:sp>
        <p:nvSpPr>
          <p:cNvPr id="39" name="Shape 39"/>
          <p:cNvSpPr txBox="1">
            <a:spLocks noGrp="1"/>
          </p:cNvSpPr>
          <p:nvPr>
            <p:ph type="ftr" idx="11"/>
          </p:nvPr>
        </p:nvSpPr>
        <p:spPr>
          <a:xfrm>
            <a:off x="8331200" y="12712701"/>
            <a:ext cx="7721600" cy="73025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ct val="116666"/>
              <a:buNone/>
              <a:defRPr sz="2400">
                <a:solidFill>
                  <a:srgbClr val="888888"/>
                </a:solidFill>
                <a:latin typeface="Arial"/>
                <a:ea typeface="Arial"/>
                <a:cs typeface="Arial"/>
                <a:sym typeface="Arial"/>
              </a:defRPr>
            </a:lvl1pPr>
            <a:lvl2pPr marL="914400" marR="0" lvl="1"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2pPr>
            <a:lvl3pPr marL="1828800" marR="0" lvl="2"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3pPr>
            <a:lvl4pPr marL="2743200" marR="0" lvl="3"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4pPr>
            <a:lvl5pPr marL="3657600" marR="0" lvl="4"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5pPr>
            <a:lvl6pPr marL="4572000" marR="0" lvl="5" indent="0" algn="l" rtl="0">
              <a:spcBef>
                <a:spcPts val="0"/>
              </a:spcBef>
              <a:buSzPct val="58333"/>
              <a:buNone/>
              <a:defRPr sz="4800" b="0" i="0" u="none" strike="noStrike" cap="none">
                <a:solidFill>
                  <a:schemeClr val="dk1"/>
                </a:solidFill>
                <a:latin typeface="Arial"/>
                <a:ea typeface="Arial"/>
                <a:cs typeface="Arial"/>
                <a:sym typeface="Arial"/>
              </a:defRPr>
            </a:lvl6pPr>
            <a:lvl7pPr marL="5486400" marR="0" lvl="6" indent="0" algn="l" rtl="0">
              <a:spcBef>
                <a:spcPts val="0"/>
              </a:spcBef>
              <a:buSzPct val="58333"/>
              <a:buNone/>
              <a:defRPr sz="4800" b="0" i="0" u="none" strike="noStrike" cap="none">
                <a:solidFill>
                  <a:schemeClr val="dk1"/>
                </a:solidFill>
                <a:latin typeface="Arial"/>
                <a:ea typeface="Arial"/>
                <a:cs typeface="Arial"/>
                <a:sym typeface="Arial"/>
              </a:defRPr>
            </a:lvl7pPr>
            <a:lvl8pPr marL="6400800" marR="0" lvl="7" indent="0" algn="l" rtl="0">
              <a:spcBef>
                <a:spcPts val="0"/>
              </a:spcBef>
              <a:buSzPct val="58333"/>
              <a:buNone/>
              <a:defRPr sz="4800" b="0" i="0" u="none" strike="noStrike" cap="none">
                <a:solidFill>
                  <a:schemeClr val="dk1"/>
                </a:solidFill>
                <a:latin typeface="Arial"/>
                <a:ea typeface="Arial"/>
                <a:cs typeface="Arial"/>
                <a:sym typeface="Arial"/>
              </a:defRPr>
            </a:lvl8pPr>
            <a:lvl9pPr marL="7315200" marR="0" lvl="8" indent="0" algn="l" rtl="0">
              <a:spcBef>
                <a:spcPts val="0"/>
              </a:spcBef>
              <a:buSzPct val="58333"/>
              <a:buNone/>
              <a:defRPr sz="4800" b="0" i="0" u="none" strike="noStrike" cap="none">
                <a:solidFill>
                  <a:schemeClr val="dk1"/>
                </a:solidFill>
                <a:latin typeface="Arial"/>
                <a:ea typeface="Arial"/>
                <a:cs typeface="Arial"/>
                <a:sym typeface="Arial"/>
              </a:defRPr>
            </a:lvl9pPr>
          </a:lstStyle>
          <a:p>
            <a:endParaRPr/>
          </a:p>
        </p:txBody>
      </p:sp>
      <p:sp>
        <p:nvSpPr>
          <p:cNvPr id="40" name="Shape 40"/>
          <p:cNvSpPr txBox="1">
            <a:spLocks noGrp="1"/>
          </p:cNvSpPr>
          <p:nvPr>
            <p:ph type="sldNum" idx="12"/>
          </p:nvPr>
        </p:nvSpPr>
        <p:spPr>
          <a:xfrm>
            <a:off x="17475200" y="12712701"/>
            <a:ext cx="5689600" cy="730250"/>
          </a:xfrm>
          <a:prstGeom prst="rect">
            <a:avLst/>
          </a:prstGeom>
          <a:noFill/>
          <a:ln>
            <a:noFill/>
          </a:ln>
        </p:spPr>
        <p:txBody>
          <a:bodyPr wrap="square" lIns="91425" tIns="45700" rIns="91425" bIns="45700" anchor="ctr" anchorCtr="0">
            <a:noAutofit/>
          </a:bodyPr>
          <a:lstStyle/>
          <a:p>
            <a:pPr algn="r">
              <a:spcBef>
                <a:spcPts val="0"/>
              </a:spcBef>
              <a:spcAft>
                <a:spcPts val="0"/>
              </a:spcAft>
              <a:buSzPct val="25000"/>
            </a:pPr>
            <a:fld id="{00000000-1234-1234-1234-123412341234}" type="slidenum">
              <a:rPr lang="en-US" sz="2400" smtClean="0">
                <a:solidFill>
                  <a:srgbClr val="888888"/>
                </a:solidFill>
                <a:latin typeface="Arial"/>
                <a:ea typeface="Arial"/>
                <a:cs typeface="Arial"/>
                <a:sym typeface="Arial"/>
              </a:rPr>
              <a:pPr algn="r">
                <a:spcBef>
                  <a:spcPts val="0"/>
                </a:spcBef>
                <a:spcAft>
                  <a:spcPts val="0"/>
                </a:spcAft>
                <a:buSzPct val="25000"/>
              </a:pPr>
              <a:t>‹#›</a:t>
            </a:fld>
            <a:endParaRPr lang="en-US" sz="2400">
              <a:solidFill>
                <a:srgbClr val="888888"/>
              </a:solidFill>
              <a:latin typeface="Arial"/>
              <a:ea typeface="Arial"/>
              <a:cs typeface="Arial"/>
              <a:sym typeface="Arial"/>
            </a:endParaRPr>
          </a:p>
        </p:txBody>
      </p:sp>
    </p:spTree>
    <p:extLst>
      <p:ext uri="{BB962C8B-B14F-4D97-AF65-F5344CB8AC3E}">
        <p14:creationId xmlns:p14="http://schemas.microsoft.com/office/powerpoint/2010/main" val="23843396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1219200" y="549276"/>
            <a:ext cx="21945600" cy="2286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ct val="31818"/>
              <a:buFont typeface="Calibri"/>
              <a:buNone/>
              <a:defRPr sz="8800" b="0" i="0" u="none" strike="noStrike" cap="none">
                <a:solidFill>
                  <a:schemeClr val="dk1"/>
                </a:solidFill>
                <a:latin typeface="Calibri"/>
                <a:ea typeface="Calibri"/>
                <a:cs typeface="Calibri"/>
                <a:sym typeface="Calibri"/>
              </a:defRPr>
            </a:lvl1pPr>
            <a:lvl2pPr lvl="1" indent="0">
              <a:spcBef>
                <a:spcPts val="0"/>
              </a:spcBef>
              <a:buSzPct val="77777"/>
              <a:buNone/>
              <a:defRPr sz="3600"/>
            </a:lvl2pPr>
            <a:lvl3pPr lvl="2" indent="0">
              <a:spcBef>
                <a:spcPts val="0"/>
              </a:spcBef>
              <a:buSzPct val="77777"/>
              <a:buNone/>
              <a:defRPr sz="3600"/>
            </a:lvl3pPr>
            <a:lvl4pPr lvl="3" indent="0">
              <a:spcBef>
                <a:spcPts val="0"/>
              </a:spcBef>
              <a:buSzPct val="77777"/>
              <a:buNone/>
              <a:defRPr sz="3600"/>
            </a:lvl4pPr>
            <a:lvl5pPr lvl="4" indent="0">
              <a:spcBef>
                <a:spcPts val="0"/>
              </a:spcBef>
              <a:buSzPct val="77777"/>
              <a:buNone/>
              <a:defRPr sz="3600"/>
            </a:lvl5pPr>
            <a:lvl6pPr lvl="5" indent="0">
              <a:spcBef>
                <a:spcPts val="0"/>
              </a:spcBef>
              <a:buSzPct val="77777"/>
              <a:buNone/>
              <a:defRPr sz="3600"/>
            </a:lvl6pPr>
            <a:lvl7pPr lvl="6" indent="0">
              <a:spcBef>
                <a:spcPts val="0"/>
              </a:spcBef>
              <a:buSzPct val="77777"/>
              <a:buNone/>
              <a:defRPr sz="3600"/>
            </a:lvl7pPr>
            <a:lvl8pPr lvl="7" indent="0">
              <a:spcBef>
                <a:spcPts val="0"/>
              </a:spcBef>
              <a:buSzPct val="77777"/>
              <a:buNone/>
              <a:defRPr sz="3600"/>
            </a:lvl8pPr>
            <a:lvl9pPr lvl="8" indent="0">
              <a:spcBef>
                <a:spcPts val="0"/>
              </a:spcBef>
              <a:buSzPct val="77777"/>
              <a:buNone/>
              <a:defRPr sz="3600"/>
            </a:lvl9pPr>
          </a:lstStyle>
          <a:p>
            <a:endParaRPr/>
          </a:p>
        </p:txBody>
      </p:sp>
      <p:sp>
        <p:nvSpPr>
          <p:cNvPr id="43" name="Shape 43"/>
          <p:cNvSpPr txBox="1">
            <a:spLocks noGrp="1"/>
          </p:cNvSpPr>
          <p:nvPr>
            <p:ph type="body" idx="1"/>
          </p:nvPr>
        </p:nvSpPr>
        <p:spPr>
          <a:xfrm>
            <a:off x="1219200" y="3200401"/>
            <a:ext cx="10769600" cy="9051926"/>
          </a:xfrm>
          <a:prstGeom prst="rect">
            <a:avLst/>
          </a:prstGeom>
          <a:noFill/>
          <a:ln>
            <a:noFill/>
          </a:ln>
        </p:spPr>
        <p:txBody>
          <a:bodyPr wrap="square" lIns="91425" tIns="91425" rIns="91425" bIns="91425" anchor="t" anchorCtr="0"/>
          <a:lstStyle>
            <a:lvl1pPr marL="685800" marR="0" lvl="0" indent="-330200" algn="l" rtl="0">
              <a:spcBef>
                <a:spcPts val="112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485900" marR="0" lvl="1" indent="-266700" algn="l" rtl="0">
              <a:spcBef>
                <a:spcPts val="96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spcBef>
                <a:spcPts val="72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spcBef>
                <a:spcPts val="72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spcBef>
                <a:spcPts val="72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spcBef>
                <a:spcPts val="72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spcBef>
                <a:spcPts val="72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spcBef>
                <a:spcPts val="72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2"/>
          </p:nvPr>
        </p:nvSpPr>
        <p:spPr>
          <a:xfrm>
            <a:off x="12395200" y="3200401"/>
            <a:ext cx="10769600" cy="9051926"/>
          </a:xfrm>
          <a:prstGeom prst="rect">
            <a:avLst/>
          </a:prstGeom>
          <a:noFill/>
          <a:ln>
            <a:noFill/>
          </a:ln>
        </p:spPr>
        <p:txBody>
          <a:bodyPr wrap="square" lIns="91425" tIns="91425" rIns="91425" bIns="91425" anchor="t" anchorCtr="0"/>
          <a:lstStyle>
            <a:lvl1pPr marL="685800" marR="0" lvl="0" indent="-330200" algn="l" rtl="0">
              <a:spcBef>
                <a:spcPts val="112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485900" marR="0" lvl="1" indent="-266700" algn="l" rtl="0">
              <a:spcBef>
                <a:spcPts val="96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spcBef>
                <a:spcPts val="72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spcBef>
                <a:spcPts val="72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spcBef>
                <a:spcPts val="72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spcBef>
                <a:spcPts val="72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spcBef>
                <a:spcPts val="72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spcBef>
                <a:spcPts val="72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dt" idx="10"/>
          </p:nvPr>
        </p:nvSpPr>
        <p:spPr>
          <a:xfrm>
            <a:off x="1219200" y="12712701"/>
            <a:ext cx="5689600" cy="730250"/>
          </a:xfrm>
          <a:prstGeom prst="rect">
            <a:avLst/>
          </a:prstGeom>
          <a:noFill/>
          <a:ln>
            <a:noFill/>
          </a:ln>
        </p:spPr>
        <p:txBody>
          <a:bodyPr wrap="square" lIns="91425" tIns="91425" rIns="91425" bIns="91425" anchor="ctr" anchorCtr="0"/>
          <a:lstStyle>
            <a:lvl1pPr marL="0" marR="0" lvl="0" indent="0" algn="l" rtl="0">
              <a:spcBef>
                <a:spcPts val="0"/>
              </a:spcBef>
              <a:spcAft>
                <a:spcPts val="0"/>
              </a:spcAft>
              <a:buSzPct val="116666"/>
              <a:buNone/>
              <a:defRPr sz="2400">
                <a:solidFill>
                  <a:srgbClr val="888888"/>
                </a:solidFill>
                <a:latin typeface="Arial"/>
                <a:ea typeface="Arial"/>
                <a:cs typeface="Arial"/>
                <a:sym typeface="Arial"/>
              </a:defRPr>
            </a:lvl1pPr>
            <a:lvl2pPr marL="914400" marR="0" lvl="1"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2pPr>
            <a:lvl3pPr marL="1828800" marR="0" lvl="2"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3pPr>
            <a:lvl4pPr marL="2743200" marR="0" lvl="3"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4pPr>
            <a:lvl5pPr marL="3657600" marR="0" lvl="4"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5pPr>
            <a:lvl6pPr marL="4572000" marR="0" lvl="5" indent="0" algn="l" rtl="0">
              <a:spcBef>
                <a:spcPts val="0"/>
              </a:spcBef>
              <a:buSzPct val="58333"/>
              <a:buNone/>
              <a:defRPr sz="4800" b="0" i="0" u="none" strike="noStrike" cap="none">
                <a:solidFill>
                  <a:schemeClr val="dk1"/>
                </a:solidFill>
                <a:latin typeface="Arial"/>
                <a:ea typeface="Arial"/>
                <a:cs typeface="Arial"/>
                <a:sym typeface="Arial"/>
              </a:defRPr>
            </a:lvl6pPr>
            <a:lvl7pPr marL="5486400" marR="0" lvl="6" indent="0" algn="l" rtl="0">
              <a:spcBef>
                <a:spcPts val="0"/>
              </a:spcBef>
              <a:buSzPct val="58333"/>
              <a:buNone/>
              <a:defRPr sz="4800" b="0" i="0" u="none" strike="noStrike" cap="none">
                <a:solidFill>
                  <a:schemeClr val="dk1"/>
                </a:solidFill>
                <a:latin typeface="Arial"/>
                <a:ea typeface="Arial"/>
                <a:cs typeface="Arial"/>
                <a:sym typeface="Arial"/>
              </a:defRPr>
            </a:lvl7pPr>
            <a:lvl8pPr marL="6400800" marR="0" lvl="7" indent="0" algn="l" rtl="0">
              <a:spcBef>
                <a:spcPts val="0"/>
              </a:spcBef>
              <a:buSzPct val="58333"/>
              <a:buNone/>
              <a:defRPr sz="4800" b="0" i="0" u="none" strike="noStrike" cap="none">
                <a:solidFill>
                  <a:schemeClr val="dk1"/>
                </a:solidFill>
                <a:latin typeface="Arial"/>
                <a:ea typeface="Arial"/>
                <a:cs typeface="Arial"/>
                <a:sym typeface="Arial"/>
              </a:defRPr>
            </a:lvl8pPr>
            <a:lvl9pPr marL="7315200" marR="0" lvl="8" indent="0" algn="l" rtl="0">
              <a:spcBef>
                <a:spcPts val="0"/>
              </a:spcBef>
              <a:buSzPct val="58333"/>
              <a:buNone/>
              <a:defRPr sz="4800" b="0" i="0" u="none" strike="noStrike" cap="none">
                <a:solidFill>
                  <a:schemeClr val="dk1"/>
                </a:solidFill>
                <a:latin typeface="Arial"/>
                <a:ea typeface="Arial"/>
                <a:cs typeface="Arial"/>
                <a:sym typeface="Arial"/>
              </a:defRPr>
            </a:lvl9pPr>
          </a:lstStyle>
          <a:p>
            <a:endParaRPr/>
          </a:p>
        </p:txBody>
      </p:sp>
      <p:sp>
        <p:nvSpPr>
          <p:cNvPr id="46" name="Shape 46"/>
          <p:cNvSpPr txBox="1">
            <a:spLocks noGrp="1"/>
          </p:cNvSpPr>
          <p:nvPr>
            <p:ph type="ftr" idx="11"/>
          </p:nvPr>
        </p:nvSpPr>
        <p:spPr>
          <a:xfrm>
            <a:off x="8331200" y="12712701"/>
            <a:ext cx="7721600" cy="73025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ct val="116666"/>
              <a:buNone/>
              <a:defRPr sz="2400">
                <a:solidFill>
                  <a:srgbClr val="888888"/>
                </a:solidFill>
                <a:latin typeface="Arial"/>
                <a:ea typeface="Arial"/>
                <a:cs typeface="Arial"/>
                <a:sym typeface="Arial"/>
              </a:defRPr>
            </a:lvl1pPr>
            <a:lvl2pPr marL="914400" marR="0" lvl="1"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2pPr>
            <a:lvl3pPr marL="1828800" marR="0" lvl="2"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3pPr>
            <a:lvl4pPr marL="2743200" marR="0" lvl="3"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4pPr>
            <a:lvl5pPr marL="3657600" marR="0" lvl="4"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5pPr>
            <a:lvl6pPr marL="4572000" marR="0" lvl="5" indent="0" algn="l" rtl="0">
              <a:spcBef>
                <a:spcPts val="0"/>
              </a:spcBef>
              <a:buSzPct val="58333"/>
              <a:buNone/>
              <a:defRPr sz="4800" b="0" i="0" u="none" strike="noStrike" cap="none">
                <a:solidFill>
                  <a:schemeClr val="dk1"/>
                </a:solidFill>
                <a:latin typeface="Arial"/>
                <a:ea typeface="Arial"/>
                <a:cs typeface="Arial"/>
                <a:sym typeface="Arial"/>
              </a:defRPr>
            </a:lvl6pPr>
            <a:lvl7pPr marL="5486400" marR="0" lvl="6" indent="0" algn="l" rtl="0">
              <a:spcBef>
                <a:spcPts val="0"/>
              </a:spcBef>
              <a:buSzPct val="58333"/>
              <a:buNone/>
              <a:defRPr sz="4800" b="0" i="0" u="none" strike="noStrike" cap="none">
                <a:solidFill>
                  <a:schemeClr val="dk1"/>
                </a:solidFill>
                <a:latin typeface="Arial"/>
                <a:ea typeface="Arial"/>
                <a:cs typeface="Arial"/>
                <a:sym typeface="Arial"/>
              </a:defRPr>
            </a:lvl7pPr>
            <a:lvl8pPr marL="6400800" marR="0" lvl="7" indent="0" algn="l" rtl="0">
              <a:spcBef>
                <a:spcPts val="0"/>
              </a:spcBef>
              <a:buSzPct val="58333"/>
              <a:buNone/>
              <a:defRPr sz="4800" b="0" i="0" u="none" strike="noStrike" cap="none">
                <a:solidFill>
                  <a:schemeClr val="dk1"/>
                </a:solidFill>
                <a:latin typeface="Arial"/>
                <a:ea typeface="Arial"/>
                <a:cs typeface="Arial"/>
                <a:sym typeface="Arial"/>
              </a:defRPr>
            </a:lvl8pPr>
            <a:lvl9pPr marL="7315200" marR="0" lvl="8" indent="0" algn="l" rtl="0">
              <a:spcBef>
                <a:spcPts val="0"/>
              </a:spcBef>
              <a:buSzPct val="58333"/>
              <a:buNone/>
              <a:defRPr sz="4800" b="0" i="0" u="none" strike="noStrike" cap="none">
                <a:solidFill>
                  <a:schemeClr val="dk1"/>
                </a:solidFill>
                <a:latin typeface="Arial"/>
                <a:ea typeface="Arial"/>
                <a:cs typeface="Arial"/>
                <a:sym typeface="Arial"/>
              </a:defRPr>
            </a:lvl9pPr>
          </a:lstStyle>
          <a:p>
            <a:endParaRPr/>
          </a:p>
        </p:txBody>
      </p:sp>
      <p:sp>
        <p:nvSpPr>
          <p:cNvPr id="47" name="Shape 47"/>
          <p:cNvSpPr txBox="1">
            <a:spLocks noGrp="1"/>
          </p:cNvSpPr>
          <p:nvPr>
            <p:ph type="sldNum" idx="12"/>
          </p:nvPr>
        </p:nvSpPr>
        <p:spPr>
          <a:xfrm>
            <a:off x="17475200" y="12712701"/>
            <a:ext cx="5689600" cy="730250"/>
          </a:xfrm>
          <a:prstGeom prst="rect">
            <a:avLst/>
          </a:prstGeom>
          <a:noFill/>
          <a:ln>
            <a:noFill/>
          </a:ln>
        </p:spPr>
        <p:txBody>
          <a:bodyPr wrap="square" lIns="91425" tIns="45700" rIns="91425" bIns="45700" anchor="ctr" anchorCtr="0">
            <a:noAutofit/>
          </a:bodyPr>
          <a:lstStyle/>
          <a:p>
            <a:pPr algn="r">
              <a:spcBef>
                <a:spcPts val="0"/>
              </a:spcBef>
              <a:spcAft>
                <a:spcPts val="0"/>
              </a:spcAft>
              <a:buSzPct val="25000"/>
            </a:pPr>
            <a:fld id="{00000000-1234-1234-1234-123412341234}" type="slidenum">
              <a:rPr lang="en-US" sz="2400" smtClean="0">
                <a:solidFill>
                  <a:srgbClr val="888888"/>
                </a:solidFill>
                <a:latin typeface="Arial"/>
                <a:ea typeface="Arial"/>
                <a:cs typeface="Arial"/>
                <a:sym typeface="Arial"/>
              </a:rPr>
              <a:pPr algn="r">
                <a:spcBef>
                  <a:spcPts val="0"/>
                </a:spcBef>
                <a:spcAft>
                  <a:spcPts val="0"/>
                </a:spcAft>
                <a:buSzPct val="25000"/>
              </a:pPr>
              <a:t>‹#›</a:t>
            </a:fld>
            <a:endParaRPr lang="en-US" sz="2400">
              <a:solidFill>
                <a:srgbClr val="888888"/>
              </a:solidFill>
              <a:latin typeface="Arial"/>
              <a:ea typeface="Arial"/>
              <a:cs typeface="Arial"/>
              <a:sym typeface="Arial"/>
            </a:endParaRPr>
          </a:p>
        </p:txBody>
      </p:sp>
    </p:spTree>
    <p:extLst>
      <p:ext uri="{BB962C8B-B14F-4D97-AF65-F5344CB8AC3E}">
        <p14:creationId xmlns:p14="http://schemas.microsoft.com/office/powerpoint/2010/main" val="136773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1219200" y="549276"/>
            <a:ext cx="21945600" cy="2286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ct val="31818"/>
              <a:buFont typeface="Calibri"/>
              <a:buNone/>
              <a:defRPr sz="8800" b="0" i="0" u="none" strike="noStrike" cap="none">
                <a:solidFill>
                  <a:schemeClr val="dk1"/>
                </a:solidFill>
                <a:latin typeface="Calibri"/>
                <a:ea typeface="Calibri"/>
                <a:cs typeface="Calibri"/>
                <a:sym typeface="Calibri"/>
              </a:defRPr>
            </a:lvl1pPr>
            <a:lvl2pPr lvl="1" indent="0">
              <a:spcBef>
                <a:spcPts val="0"/>
              </a:spcBef>
              <a:buSzPct val="77777"/>
              <a:buNone/>
              <a:defRPr sz="3600"/>
            </a:lvl2pPr>
            <a:lvl3pPr lvl="2" indent="0">
              <a:spcBef>
                <a:spcPts val="0"/>
              </a:spcBef>
              <a:buSzPct val="77777"/>
              <a:buNone/>
              <a:defRPr sz="3600"/>
            </a:lvl3pPr>
            <a:lvl4pPr lvl="3" indent="0">
              <a:spcBef>
                <a:spcPts val="0"/>
              </a:spcBef>
              <a:buSzPct val="77777"/>
              <a:buNone/>
              <a:defRPr sz="3600"/>
            </a:lvl4pPr>
            <a:lvl5pPr lvl="4" indent="0">
              <a:spcBef>
                <a:spcPts val="0"/>
              </a:spcBef>
              <a:buSzPct val="77777"/>
              <a:buNone/>
              <a:defRPr sz="3600"/>
            </a:lvl5pPr>
            <a:lvl6pPr lvl="5" indent="0">
              <a:spcBef>
                <a:spcPts val="0"/>
              </a:spcBef>
              <a:buSzPct val="77777"/>
              <a:buNone/>
              <a:defRPr sz="3600"/>
            </a:lvl6pPr>
            <a:lvl7pPr lvl="6" indent="0">
              <a:spcBef>
                <a:spcPts val="0"/>
              </a:spcBef>
              <a:buSzPct val="77777"/>
              <a:buNone/>
              <a:defRPr sz="3600"/>
            </a:lvl7pPr>
            <a:lvl8pPr lvl="7" indent="0">
              <a:spcBef>
                <a:spcPts val="0"/>
              </a:spcBef>
              <a:buSzPct val="77777"/>
              <a:buNone/>
              <a:defRPr sz="3600"/>
            </a:lvl8pPr>
            <a:lvl9pPr lvl="8" indent="0">
              <a:spcBef>
                <a:spcPts val="0"/>
              </a:spcBef>
              <a:buSzPct val="77777"/>
              <a:buNone/>
              <a:defRPr sz="3600"/>
            </a:lvl9pPr>
          </a:lstStyle>
          <a:p>
            <a:endParaRPr/>
          </a:p>
        </p:txBody>
      </p:sp>
      <p:sp>
        <p:nvSpPr>
          <p:cNvPr id="50" name="Shape 50"/>
          <p:cNvSpPr txBox="1">
            <a:spLocks noGrp="1"/>
          </p:cNvSpPr>
          <p:nvPr>
            <p:ph type="body" idx="1"/>
          </p:nvPr>
        </p:nvSpPr>
        <p:spPr>
          <a:xfrm>
            <a:off x="1219200" y="3070226"/>
            <a:ext cx="10773835" cy="1279524"/>
          </a:xfrm>
          <a:prstGeom prst="rect">
            <a:avLst/>
          </a:prstGeom>
          <a:noFill/>
          <a:ln>
            <a:noFill/>
          </a:ln>
        </p:spPr>
        <p:txBody>
          <a:bodyPr wrap="square" lIns="91425" tIns="91425" rIns="91425" bIns="91425" anchor="b" anchorCtr="0"/>
          <a:lstStyle>
            <a:lvl1pPr marL="0" marR="0" lvl="0" indent="0" algn="l" rtl="0">
              <a:spcBef>
                <a:spcPts val="960"/>
              </a:spcBef>
              <a:buClr>
                <a:schemeClr val="dk1"/>
              </a:buClr>
              <a:buSzPct val="133333"/>
              <a:buFont typeface="Arial"/>
              <a:buNone/>
              <a:defRPr sz="4800" b="1" i="0" u="none" strike="noStrike" cap="none">
                <a:solidFill>
                  <a:schemeClr val="dk1"/>
                </a:solidFill>
                <a:latin typeface="Calibri"/>
                <a:ea typeface="Calibri"/>
                <a:cs typeface="Calibri"/>
                <a:sym typeface="Calibri"/>
              </a:defRPr>
            </a:lvl1pPr>
            <a:lvl2pPr marL="914400" marR="0" lvl="1" indent="0" algn="l" rtl="0">
              <a:spcBef>
                <a:spcPts val="800"/>
              </a:spcBef>
              <a:buClr>
                <a:schemeClr val="dk1"/>
              </a:buClr>
              <a:buSzPct val="140000"/>
              <a:buFont typeface="Arial"/>
              <a:buNone/>
              <a:defRPr sz="4000" b="1" i="0" u="none" strike="noStrike" cap="none">
                <a:solidFill>
                  <a:schemeClr val="dk1"/>
                </a:solidFill>
                <a:latin typeface="Calibri"/>
                <a:ea typeface="Calibri"/>
                <a:cs typeface="Calibri"/>
                <a:sym typeface="Calibri"/>
              </a:defRPr>
            </a:lvl2pPr>
            <a:lvl3pPr marL="1828800" marR="0" lvl="2" indent="0" algn="l" rtl="0">
              <a:spcBef>
                <a:spcPts val="720"/>
              </a:spcBef>
              <a:buClr>
                <a:schemeClr val="dk1"/>
              </a:buClr>
              <a:buSzPct val="133333"/>
              <a:buFont typeface="Arial"/>
              <a:buNone/>
              <a:defRPr sz="3600" b="1" i="0" u="none" strike="noStrike" cap="none">
                <a:solidFill>
                  <a:schemeClr val="dk1"/>
                </a:solidFill>
                <a:latin typeface="Calibri"/>
                <a:ea typeface="Calibri"/>
                <a:cs typeface="Calibri"/>
                <a:sym typeface="Calibri"/>
              </a:defRPr>
            </a:lvl3pPr>
            <a:lvl4pPr marL="2743200" marR="0" lvl="3" indent="0" algn="l" rtl="0">
              <a:spcBef>
                <a:spcPts val="640"/>
              </a:spcBef>
              <a:buClr>
                <a:schemeClr val="dk1"/>
              </a:buClr>
              <a:buSzPct val="125000"/>
              <a:buFont typeface="Arial"/>
              <a:buNone/>
              <a:defRPr sz="3200" b="1" i="0" u="none" strike="noStrike" cap="none">
                <a:solidFill>
                  <a:schemeClr val="dk1"/>
                </a:solidFill>
                <a:latin typeface="Calibri"/>
                <a:ea typeface="Calibri"/>
                <a:cs typeface="Calibri"/>
                <a:sym typeface="Calibri"/>
              </a:defRPr>
            </a:lvl4pPr>
            <a:lvl5pPr marL="3657600" marR="0" lvl="4" indent="0" algn="l" rtl="0">
              <a:spcBef>
                <a:spcPts val="640"/>
              </a:spcBef>
              <a:buClr>
                <a:schemeClr val="dk1"/>
              </a:buClr>
              <a:buSzPct val="125000"/>
              <a:buFont typeface="Arial"/>
              <a:buNone/>
              <a:defRPr sz="3200" b="1" i="0" u="none" strike="noStrike" cap="none">
                <a:solidFill>
                  <a:schemeClr val="dk1"/>
                </a:solidFill>
                <a:latin typeface="Calibri"/>
                <a:ea typeface="Calibri"/>
                <a:cs typeface="Calibri"/>
                <a:sym typeface="Calibri"/>
              </a:defRPr>
            </a:lvl5pPr>
            <a:lvl6pPr marL="4572000" marR="0" lvl="5" indent="0" algn="l" rtl="0">
              <a:spcBef>
                <a:spcPts val="640"/>
              </a:spcBef>
              <a:buClr>
                <a:schemeClr val="dk1"/>
              </a:buClr>
              <a:buSzPct val="125000"/>
              <a:buFont typeface="Arial"/>
              <a:buNone/>
              <a:defRPr sz="3200" b="1" i="0" u="none" strike="noStrike" cap="none">
                <a:solidFill>
                  <a:schemeClr val="dk1"/>
                </a:solidFill>
                <a:latin typeface="Calibri"/>
                <a:ea typeface="Calibri"/>
                <a:cs typeface="Calibri"/>
                <a:sym typeface="Calibri"/>
              </a:defRPr>
            </a:lvl6pPr>
            <a:lvl7pPr marL="5486400" marR="0" lvl="6" indent="0" algn="l" rtl="0">
              <a:spcBef>
                <a:spcPts val="640"/>
              </a:spcBef>
              <a:buClr>
                <a:schemeClr val="dk1"/>
              </a:buClr>
              <a:buSzPct val="125000"/>
              <a:buFont typeface="Arial"/>
              <a:buNone/>
              <a:defRPr sz="3200" b="1" i="0" u="none" strike="noStrike" cap="none">
                <a:solidFill>
                  <a:schemeClr val="dk1"/>
                </a:solidFill>
                <a:latin typeface="Calibri"/>
                <a:ea typeface="Calibri"/>
                <a:cs typeface="Calibri"/>
                <a:sym typeface="Calibri"/>
              </a:defRPr>
            </a:lvl7pPr>
            <a:lvl8pPr marL="6400800" marR="0" lvl="7" indent="0" algn="l" rtl="0">
              <a:spcBef>
                <a:spcPts val="640"/>
              </a:spcBef>
              <a:buClr>
                <a:schemeClr val="dk1"/>
              </a:buClr>
              <a:buSzPct val="125000"/>
              <a:buFont typeface="Arial"/>
              <a:buNone/>
              <a:defRPr sz="3200" b="1" i="0" u="none" strike="noStrike" cap="none">
                <a:solidFill>
                  <a:schemeClr val="dk1"/>
                </a:solidFill>
                <a:latin typeface="Calibri"/>
                <a:ea typeface="Calibri"/>
                <a:cs typeface="Calibri"/>
                <a:sym typeface="Calibri"/>
              </a:defRPr>
            </a:lvl8pPr>
            <a:lvl9pPr marL="7315200" marR="0" lvl="8" indent="0" algn="l" rtl="0">
              <a:spcBef>
                <a:spcPts val="640"/>
              </a:spcBef>
              <a:buClr>
                <a:schemeClr val="dk1"/>
              </a:buClr>
              <a:buSzPct val="125000"/>
              <a:buFont typeface="Arial"/>
              <a:buNone/>
              <a:defRPr sz="3200" b="1"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body" idx="2"/>
          </p:nvPr>
        </p:nvSpPr>
        <p:spPr>
          <a:xfrm>
            <a:off x="1219200" y="4349750"/>
            <a:ext cx="10773835" cy="7902576"/>
          </a:xfrm>
          <a:prstGeom prst="rect">
            <a:avLst/>
          </a:prstGeom>
          <a:noFill/>
          <a:ln>
            <a:noFill/>
          </a:ln>
        </p:spPr>
        <p:txBody>
          <a:bodyPr wrap="square" lIns="91425" tIns="91425" rIns="91425" bIns="91425" anchor="t" anchorCtr="0"/>
          <a:lstStyle>
            <a:lvl1pPr marL="685800" marR="0" lvl="0" indent="-381000" algn="l" rtl="0">
              <a:spcBef>
                <a:spcPts val="96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1pPr>
            <a:lvl2pPr marL="1485900" marR="0" lvl="1" indent="-317500"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2pPr>
            <a:lvl3pPr marL="2286000" marR="0" lvl="2" indent="-228600" algn="l" rtl="0">
              <a:spcBef>
                <a:spcPts val="72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3pPr>
            <a:lvl4pPr marL="3200400" marR="0" lvl="3" indent="-2540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4pPr>
            <a:lvl5pPr marL="4114800" marR="0" lvl="4" indent="-2540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5pPr>
            <a:lvl6pPr marL="5029200" marR="0" lvl="5" indent="-2540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6pPr>
            <a:lvl7pPr marL="5943600" marR="0" lvl="6" indent="-2540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7pPr>
            <a:lvl8pPr marL="6858000" marR="0" lvl="7" indent="-2540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8pPr>
            <a:lvl9pPr marL="7772400" marR="0" lvl="8" indent="-2540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body" idx="3"/>
          </p:nvPr>
        </p:nvSpPr>
        <p:spPr>
          <a:xfrm>
            <a:off x="12386735" y="3070226"/>
            <a:ext cx="10778067" cy="1279524"/>
          </a:xfrm>
          <a:prstGeom prst="rect">
            <a:avLst/>
          </a:prstGeom>
          <a:noFill/>
          <a:ln>
            <a:noFill/>
          </a:ln>
        </p:spPr>
        <p:txBody>
          <a:bodyPr wrap="square" lIns="91425" tIns="91425" rIns="91425" bIns="91425" anchor="b" anchorCtr="0"/>
          <a:lstStyle>
            <a:lvl1pPr marL="0" marR="0" lvl="0" indent="0" algn="l" rtl="0">
              <a:spcBef>
                <a:spcPts val="960"/>
              </a:spcBef>
              <a:buClr>
                <a:schemeClr val="dk1"/>
              </a:buClr>
              <a:buSzPct val="133333"/>
              <a:buFont typeface="Arial"/>
              <a:buNone/>
              <a:defRPr sz="4800" b="1" i="0" u="none" strike="noStrike" cap="none">
                <a:solidFill>
                  <a:schemeClr val="dk1"/>
                </a:solidFill>
                <a:latin typeface="Calibri"/>
                <a:ea typeface="Calibri"/>
                <a:cs typeface="Calibri"/>
                <a:sym typeface="Calibri"/>
              </a:defRPr>
            </a:lvl1pPr>
            <a:lvl2pPr marL="914400" marR="0" lvl="1" indent="0" algn="l" rtl="0">
              <a:spcBef>
                <a:spcPts val="800"/>
              </a:spcBef>
              <a:buClr>
                <a:schemeClr val="dk1"/>
              </a:buClr>
              <a:buSzPct val="140000"/>
              <a:buFont typeface="Arial"/>
              <a:buNone/>
              <a:defRPr sz="4000" b="1" i="0" u="none" strike="noStrike" cap="none">
                <a:solidFill>
                  <a:schemeClr val="dk1"/>
                </a:solidFill>
                <a:latin typeface="Calibri"/>
                <a:ea typeface="Calibri"/>
                <a:cs typeface="Calibri"/>
                <a:sym typeface="Calibri"/>
              </a:defRPr>
            </a:lvl2pPr>
            <a:lvl3pPr marL="1828800" marR="0" lvl="2" indent="0" algn="l" rtl="0">
              <a:spcBef>
                <a:spcPts val="720"/>
              </a:spcBef>
              <a:buClr>
                <a:schemeClr val="dk1"/>
              </a:buClr>
              <a:buSzPct val="133333"/>
              <a:buFont typeface="Arial"/>
              <a:buNone/>
              <a:defRPr sz="3600" b="1" i="0" u="none" strike="noStrike" cap="none">
                <a:solidFill>
                  <a:schemeClr val="dk1"/>
                </a:solidFill>
                <a:latin typeface="Calibri"/>
                <a:ea typeface="Calibri"/>
                <a:cs typeface="Calibri"/>
                <a:sym typeface="Calibri"/>
              </a:defRPr>
            </a:lvl3pPr>
            <a:lvl4pPr marL="2743200" marR="0" lvl="3" indent="0" algn="l" rtl="0">
              <a:spcBef>
                <a:spcPts val="640"/>
              </a:spcBef>
              <a:buClr>
                <a:schemeClr val="dk1"/>
              </a:buClr>
              <a:buSzPct val="125000"/>
              <a:buFont typeface="Arial"/>
              <a:buNone/>
              <a:defRPr sz="3200" b="1" i="0" u="none" strike="noStrike" cap="none">
                <a:solidFill>
                  <a:schemeClr val="dk1"/>
                </a:solidFill>
                <a:latin typeface="Calibri"/>
                <a:ea typeface="Calibri"/>
                <a:cs typeface="Calibri"/>
                <a:sym typeface="Calibri"/>
              </a:defRPr>
            </a:lvl4pPr>
            <a:lvl5pPr marL="3657600" marR="0" lvl="4" indent="0" algn="l" rtl="0">
              <a:spcBef>
                <a:spcPts val="640"/>
              </a:spcBef>
              <a:buClr>
                <a:schemeClr val="dk1"/>
              </a:buClr>
              <a:buSzPct val="125000"/>
              <a:buFont typeface="Arial"/>
              <a:buNone/>
              <a:defRPr sz="3200" b="1" i="0" u="none" strike="noStrike" cap="none">
                <a:solidFill>
                  <a:schemeClr val="dk1"/>
                </a:solidFill>
                <a:latin typeface="Calibri"/>
                <a:ea typeface="Calibri"/>
                <a:cs typeface="Calibri"/>
                <a:sym typeface="Calibri"/>
              </a:defRPr>
            </a:lvl5pPr>
            <a:lvl6pPr marL="4572000" marR="0" lvl="5" indent="0" algn="l" rtl="0">
              <a:spcBef>
                <a:spcPts val="640"/>
              </a:spcBef>
              <a:buClr>
                <a:schemeClr val="dk1"/>
              </a:buClr>
              <a:buSzPct val="125000"/>
              <a:buFont typeface="Arial"/>
              <a:buNone/>
              <a:defRPr sz="3200" b="1" i="0" u="none" strike="noStrike" cap="none">
                <a:solidFill>
                  <a:schemeClr val="dk1"/>
                </a:solidFill>
                <a:latin typeface="Calibri"/>
                <a:ea typeface="Calibri"/>
                <a:cs typeface="Calibri"/>
                <a:sym typeface="Calibri"/>
              </a:defRPr>
            </a:lvl6pPr>
            <a:lvl7pPr marL="5486400" marR="0" lvl="6" indent="0" algn="l" rtl="0">
              <a:spcBef>
                <a:spcPts val="640"/>
              </a:spcBef>
              <a:buClr>
                <a:schemeClr val="dk1"/>
              </a:buClr>
              <a:buSzPct val="125000"/>
              <a:buFont typeface="Arial"/>
              <a:buNone/>
              <a:defRPr sz="3200" b="1" i="0" u="none" strike="noStrike" cap="none">
                <a:solidFill>
                  <a:schemeClr val="dk1"/>
                </a:solidFill>
                <a:latin typeface="Calibri"/>
                <a:ea typeface="Calibri"/>
                <a:cs typeface="Calibri"/>
                <a:sym typeface="Calibri"/>
              </a:defRPr>
            </a:lvl7pPr>
            <a:lvl8pPr marL="6400800" marR="0" lvl="7" indent="0" algn="l" rtl="0">
              <a:spcBef>
                <a:spcPts val="640"/>
              </a:spcBef>
              <a:buClr>
                <a:schemeClr val="dk1"/>
              </a:buClr>
              <a:buSzPct val="125000"/>
              <a:buFont typeface="Arial"/>
              <a:buNone/>
              <a:defRPr sz="3200" b="1" i="0" u="none" strike="noStrike" cap="none">
                <a:solidFill>
                  <a:schemeClr val="dk1"/>
                </a:solidFill>
                <a:latin typeface="Calibri"/>
                <a:ea typeface="Calibri"/>
                <a:cs typeface="Calibri"/>
                <a:sym typeface="Calibri"/>
              </a:defRPr>
            </a:lvl8pPr>
            <a:lvl9pPr marL="7315200" marR="0" lvl="8" indent="0" algn="l" rtl="0">
              <a:spcBef>
                <a:spcPts val="640"/>
              </a:spcBef>
              <a:buClr>
                <a:schemeClr val="dk1"/>
              </a:buClr>
              <a:buSzPct val="125000"/>
              <a:buFont typeface="Arial"/>
              <a:buNone/>
              <a:defRPr sz="3200" b="1"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body" idx="4"/>
          </p:nvPr>
        </p:nvSpPr>
        <p:spPr>
          <a:xfrm>
            <a:off x="12386735" y="4349750"/>
            <a:ext cx="10778067" cy="7902576"/>
          </a:xfrm>
          <a:prstGeom prst="rect">
            <a:avLst/>
          </a:prstGeom>
          <a:noFill/>
          <a:ln>
            <a:noFill/>
          </a:ln>
        </p:spPr>
        <p:txBody>
          <a:bodyPr wrap="square" lIns="91425" tIns="91425" rIns="91425" bIns="91425" anchor="t" anchorCtr="0"/>
          <a:lstStyle>
            <a:lvl1pPr marL="685800" marR="0" lvl="0" indent="-381000" algn="l" rtl="0">
              <a:spcBef>
                <a:spcPts val="96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1pPr>
            <a:lvl2pPr marL="1485900" marR="0" lvl="1" indent="-317500"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2pPr>
            <a:lvl3pPr marL="2286000" marR="0" lvl="2" indent="-228600" algn="l" rtl="0">
              <a:spcBef>
                <a:spcPts val="72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3pPr>
            <a:lvl4pPr marL="3200400" marR="0" lvl="3" indent="-2540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4pPr>
            <a:lvl5pPr marL="4114800" marR="0" lvl="4" indent="-2540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5pPr>
            <a:lvl6pPr marL="5029200" marR="0" lvl="5" indent="-2540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6pPr>
            <a:lvl7pPr marL="5943600" marR="0" lvl="6" indent="-2540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7pPr>
            <a:lvl8pPr marL="6858000" marR="0" lvl="7" indent="-2540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8pPr>
            <a:lvl9pPr marL="7772400" marR="0" lvl="8" indent="-2540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dt" idx="10"/>
          </p:nvPr>
        </p:nvSpPr>
        <p:spPr>
          <a:xfrm>
            <a:off x="1219200" y="12712701"/>
            <a:ext cx="5689600" cy="730250"/>
          </a:xfrm>
          <a:prstGeom prst="rect">
            <a:avLst/>
          </a:prstGeom>
          <a:noFill/>
          <a:ln>
            <a:noFill/>
          </a:ln>
        </p:spPr>
        <p:txBody>
          <a:bodyPr wrap="square" lIns="91425" tIns="91425" rIns="91425" bIns="91425" anchor="ctr" anchorCtr="0"/>
          <a:lstStyle>
            <a:lvl1pPr marL="0" marR="0" lvl="0" indent="0" algn="l" rtl="0">
              <a:spcBef>
                <a:spcPts val="0"/>
              </a:spcBef>
              <a:spcAft>
                <a:spcPts val="0"/>
              </a:spcAft>
              <a:buSzPct val="116666"/>
              <a:buNone/>
              <a:defRPr sz="2400">
                <a:solidFill>
                  <a:srgbClr val="888888"/>
                </a:solidFill>
                <a:latin typeface="Arial"/>
                <a:ea typeface="Arial"/>
                <a:cs typeface="Arial"/>
                <a:sym typeface="Arial"/>
              </a:defRPr>
            </a:lvl1pPr>
            <a:lvl2pPr marL="914400" marR="0" lvl="1"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2pPr>
            <a:lvl3pPr marL="1828800" marR="0" lvl="2"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3pPr>
            <a:lvl4pPr marL="2743200" marR="0" lvl="3"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4pPr>
            <a:lvl5pPr marL="3657600" marR="0" lvl="4"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5pPr>
            <a:lvl6pPr marL="4572000" marR="0" lvl="5" indent="0" algn="l" rtl="0">
              <a:spcBef>
                <a:spcPts val="0"/>
              </a:spcBef>
              <a:buSzPct val="58333"/>
              <a:buNone/>
              <a:defRPr sz="4800" b="0" i="0" u="none" strike="noStrike" cap="none">
                <a:solidFill>
                  <a:schemeClr val="dk1"/>
                </a:solidFill>
                <a:latin typeface="Arial"/>
                <a:ea typeface="Arial"/>
                <a:cs typeface="Arial"/>
                <a:sym typeface="Arial"/>
              </a:defRPr>
            </a:lvl6pPr>
            <a:lvl7pPr marL="5486400" marR="0" lvl="6" indent="0" algn="l" rtl="0">
              <a:spcBef>
                <a:spcPts val="0"/>
              </a:spcBef>
              <a:buSzPct val="58333"/>
              <a:buNone/>
              <a:defRPr sz="4800" b="0" i="0" u="none" strike="noStrike" cap="none">
                <a:solidFill>
                  <a:schemeClr val="dk1"/>
                </a:solidFill>
                <a:latin typeface="Arial"/>
                <a:ea typeface="Arial"/>
                <a:cs typeface="Arial"/>
                <a:sym typeface="Arial"/>
              </a:defRPr>
            </a:lvl7pPr>
            <a:lvl8pPr marL="6400800" marR="0" lvl="7" indent="0" algn="l" rtl="0">
              <a:spcBef>
                <a:spcPts val="0"/>
              </a:spcBef>
              <a:buSzPct val="58333"/>
              <a:buNone/>
              <a:defRPr sz="4800" b="0" i="0" u="none" strike="noStrike" cap="none">
                <a:solidFill>
                  <a:schemeClr val="dk1"/>
                </a:solidFill>
                <a:latin typeface="Arial"/>
                <a:ea typeface="Arial"/>
                <a:cs typeface="Arial"/>
                <a:sym typeface="Arial"/>
              </a:defRPr>
            </a:lvl8pPr>
            <a:lvl9pPr marL="7315200" marR="0" lvl="8" indent="0" algn="l" rtl="0">
              <a:spcBef>
                <a:spcPts val="0"/>
              </a:spcBef>
              <a:buSzPct val="58333"/>
              <a:buNone/>
              <a:defRPr sz="4800" b="0" i="0" u="none" strike="noStrike" cap="none">
                <a:solidFill>
                  <a:schemeClr val="dk1"/>
                </a:solidFill>
                <a:latin typeface="Arial"/>
                <a:ea typeface="Arial"/>
                <a:cs typeface="Arial"/>
                <a:sym typeface="Arial"/>
              </a:defRPr>
            </a:lvl9pPr>
          </a:lstStyle>
          <a:p>
            <a:endParaRPr/>
          </a:p>
        </p:txBody>
      </p:sp>
      <p:sp>
        <p:nvSpPr>
          <p:cNvPr id="55" name="Shape 55"/>
          <p:cNvSpPr txBox="1">
            <a:spLocks noGrp="1"/>
          </p:cNvSpPr>
          <p:nvPr>
            <p:ph type="ftr" idx="11"/>
          </p:nvPr>
        </p:nvSpPr>
        <p:spPr>
          <a:xfrm>
            <a:off x="8331200" y="12712701"/>
            <a:ext cx="7721600" cy="73025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ct val="116666"/>
              <a:buNone/>
              <a:defRPr sz="2400">
                <a:solidFill>
                  <a:srgbClr val="888888"/>
                </a:solidFill>
                <a:latin typeface="Arial"/>
                <a:ea typeface="Arial"/>
                <a:cs typeface="Arial"/>
                <a:sym typeface="Arial"/>
              </a:defRPr>
            </a:lvl1pPr>
            <a:lvl2pPr marL="914400" marR="0" lvl="1"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2pPr>
            <a:lvl3pPr marL="1828800" marR="0" lvl="2"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3pPr>
            <a:lvl4pPr marL="2743200" marR="0" lvl="3"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4pPr>
            <a:lvl5pPr marL="3657600" marR="0" lvl="4"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5pPr>
            <a:lvl6pPr marL="4572000" marR="0" lvl="5" indent="0" algn="l" rtl="0">
              <a:spcBef>
                <a:spcPts val="0"/>
              </a:spcBef>
              <a:buSzPct val="58333"/>
              <a:buNone/>
              <a:defRPr sz="4800" b="0" i="0" u="none" strike="noStrike" cap="none">
                <a:solidFill>
                  <a:schemeClr val="dk1"/>
                </a:solidFill>
                <a:latin typeface="Arial"/>
                <a:ea typeface="Arial"/>
                <a:cs typeface="Arial"/>
                <a:sym typeface="Arial"/>
              </a:defRPr>
            </a:lvl6pPr>
            <a:lvl7pPr marL="5486400" marR="0" lvl="6" indent="0" algn="l" rtl="0">
              <a:spcBef>
                <a:spcPts val="0"/>
              </a:spcBef>
              <a:buSzPct val="58333"/>
              <a:buNone/>
              <a:defRPr sz="4800" b="0" i="0" u="none" strike="noStrike" cap="none">
                <a:solidFill>
                  <a:schemeClr val="dk1"/>
                </a:solidFill>
                <a:latin typeface="Arial"/>
                <a:ea typeface="Arial"/>
                <a:cs typeface="Arial"/>
                <a:sym typeface="Arial"/>
              </a:defRPr>
            </a:lvl7pPr>
            <a:lvl8pPr marL="6400800" marR="0" lvl="7" indent="0" algn="l" rtl="0">
              <a:spcBef>
                <a:spcPts val="0"/>
              </a:spcBef>
              <a:buSzPct val="58333"/>
              <a:buNone/>
              <a:defRPr sz="4800" b="0" i="0" u="none" strike="noStrike" cap="none">
                <a:solidFill>
                  <a:schemeClr val="dk1"/>
                </a:solidFill>
                <a:latin typeface="Arial"/>
                <a:ea typeface="Arial"/>
                <a:cs typeface="Arial"/>
                <a:sym typeface="Arial"/>
              </a:defRPr>
            </a:lvl8pPr>
            <a:lvl9pPr marL="7315200" marR="0" lvl="8" indent="0" algn="l" rtl="0">
              <a:spcBef>
                <a:spcPts val="0"/>
              </a:spcBef>
              <a:buSzPct val="58333"/>
              <a:buNone/>
              <a:defRPr sz="48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sldNum" idx="12"/>
          </p:nvPr>
        </p:nvSpPr>
        <p:spPr>
          <a:xfrm>
            <a:off x="17475200" y="12712701"/>
            <a:ext cx="5689600" cy="730250"/>
          </a:xfrm>
          <a:prstGeom prst="rect">
            <a:avLst/>
          </a:prstGeom>
          <a:noFill/>
          <a:ln>
            <a:noFill/>
          </a:ln>
        </p:spPr>
        <p:txBody>
          <a:bodyPr wrap="square" lIns="91425" tIns="45700" rIns="91425" bIns="45700" anchor="ctr" anchorCtr="0">
            <a:noAutofit/>
          </a:bodyPr>
          <a:lstStyle/>
          <a:p>
            <a:pPr algn="r">
              <a:spcBef>
                <a:spcPts val="0"/>
              </a:spcBef>
              <a:spcAft>
                <a:spcPts val="0"/>
              </a:spcAft>
              <a:buSzPct val="25000"/>
            </a:pPr>
            <a:fld id="{00000000-1234-1234-1234-123412341234}" type="slidenum">
              <a:rPr lang="en-US" sz="2400" smtClean="0">
                <a:solidFill>
                  <a:srgbClr val="888888"/>
                </a:solidFill>
                <a:latin typeface="Arial"/>
                <a:ea typeface="Arial"/>
                <a:cs typeface="Arial"/>
                <a:sym typeface="Arial"/>
              </a:rPr>
              <a:pPr algn="r">
                <a:spcBef>
                  <a:spcPts val="0"/>
                </a:spcBef>
                <a:spcAft>
                  <a:spcPts val="0"/>
                </a:spcAft>
                <a:buSzPct val="25000"/>
              </a:pPr>
              <a:t>‹#›</a:t>
            </a:fld>
            <a:endParaRPr lang="en-US" sz="2400">
              <a:solidFill>
                <a:srgbClr val="888888"/>
              </a:solidFill>
              <a:latin typeface="Arial"/>
              <a:ea typeface="Arial"/>
              <a:cs typeface="Arial"/>
              <a:sym typeface="Arial"/>
            </a:endParaRPr>
          </a:p>
        </p:txBody>
      </p:sp>
    </p:spTree>
    <p:extLst>
      <p:ext uri="{BB962C8B-B14F-4D97-AF65-F5344CB8AC3E}">
        <p14:creationId xmlns:p14="http://schemas.microsoft.com/office/powerpoint/2010/main" val="29587125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1219200" y="549276"/>
            <a:ext cx="21945600" cy="2286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ct val="31818"/>
              <a:buFont typeface="Calibri"/>
              <a:buNone/>
              <a:defRPr sz="8800" b="0" i="0" u="none" strike="noStrike" cap="none">
                <a:solidFill>
                  <a:schemeClr val="dk1"/>
                </a:solidFill>
                <a:latin typeface="Calibri"/>
                <a:ea typeface="Calibri"/>
                <a:cs typeface="Calibri"/>
                <a:sym typeface="Calibri"/>
              </a:defRPr>
            </a:lvl1pPr>
            <a:lvl2pPr lvl="1" indent="0">
              <a:spcBef>
                <a:spcPts val="0"/>
              </a:spcBef>
              <a:buSzPct val="77777"/>
              <a:buNone/>
              <a:defRPr sz="3600"/>
            </a:lvl2pPr>
            <a:lvl3pPr lvl="2" indent="0">
              <a:spcBef>
                <a:spcPts val="0"/>
              </a:spcBef>
              <a:buSzPct val="77777"/>
              <a:buNone/>
              <a:defRPr sz="3600"/>
            </a:lvl3pPr>
            <a:lvl4pPr lvl="3" indent="0">
              <a:spcBef>
                <a:spcPts val="0"/>
              </a:spcBef>
              <a:buSzPct val="77777"/>
              <a:buNone/>
              <a:defRPr sz="3600"/>
            </a:lvl4pPr>
            <a:lvl5pPr lvl="4" indent="0">
              <a:spcBef>
                <a:spcPts val="0"/>
              </a:spcBef>
              <a:buSzPct val="77777"/>
              <a:buNone/>
              <a:defRPr sz="3600"/>
            </a:lvl5pPr>
            <a:lvl6pPr lvl="5" indent="0">
              <a:spcBef>
                <a:spcPts val="0"/>
              </a:spcBef>
              <a:buSzPct val="77777"/>
              <a:buNone/>
              <a:defRPr sz="3600"/>
            </a:lvl6pPr>
            <a:lvl7pPr lvl="6" indent="0">
              <a:spcBef>
                <a:spcPts val="0"/>
              </a:spcBef>
              <a:buSzPct val="77777"/>
              <a:buNone/>
              <a:defRPr sz="3600"/>
            </a:lvl7pPr>
            <a:lvl8pPr lvl="7" indent="0">
              <a:spcBef>
                <a:spcPts val="0"/>
              </a:spcBef>
              <a:buSzPct val="77777"/>
              <a:buNone/>
              <a:defRPr sz="3600"/>
            </a:lvl8pPr>
            <a:lvl9pPr lvl="8" indent="0">
              <a:spcBef>
                <a:spcPts val="0"/>
              </a:spcBef>
              <a:buSzPct val="77777"/>
              <a:buNone/>
              <a:defRPr sz="3600"/>
            </a:lvl9pPr>
          </a:lstStyle>
          <a:p>
            <a:endParaRPr/>
          </a:p>
        </p:txBody>
      </p:sp>
      <p:sp>
        <p:nvSpPr>
          <p:cNvPr id="59" name="Shape 59"/>
          <p:cNvSpPr txBox="1">
            <a:spLocks noGrp="1"/>
          </p:cNvSpPr>
          <p:nvPr>
            <p:ph type="dt" idx="10"/>
          </p:nvPr>
        </p:nvSpPr>
        <p:spPr>
          <a:xfrm>
            <a:off x="1219200" y="12712701"/>
            <a:ext cx="5689600" cy="730250"/>
          </a:xfrm>
          <a:prstGeom prst="rect">
            <a:avLst/>
          </a:prstGeom>
          <a:noFill/>
          <a:ln>
            <a:noFill/>
          </a:ln>
        </p:spPr>
        <p:txBody>
          <a:bodyPr wrap="square" lIns="91425" tIns="91425" rIns="91425" bIns="91425" anchor="ctr" anchorCtr="0"/>
          <a:lstStyle>
            <a:lvl1pPr marL="0" marR="0" lvl="0" indent="0" algn="l" rtl="0">
              <a:spcBef>
                <a:spcPts val="0"/>
              </a:spcBef>
              <a:spcAft>
                <a:spcPts val="0"/>
              </a:spcAft>
              <a:buSzPct val="116666"/>
              <a:buNone/>
              <a:defRPr sz="2400">
                <a:solidFill>
                  <a:srgbClr val="888888"/>
                </a:solidFill>
                <a:latin typeface="Arial"/>
                <a:ea typeface="Arial"/>
                <a:cs typeface="Arial"/>
                <a:sym typeface="Arial"/>
              </a:defRPr>
            </a:lvl1pPr>
            <a:lvl2pPr marL="914400" marR="0" lvl="1"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2pPr>
            <a:lvl3pPr marL="1828800" marR="0" lvl="2"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3pPr>
            <a:lvl4pPr marL="2743200" marR="0" lvl="3"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4pPr>
            <a:lvl5pPr marL="3657600" marR="0" lvl="4"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5pPr>
            <a:lvl6pPr marL="4572000" marR="0" lvl="5" indent="0" algn="l" rtl="0">
              <a:spcBef>
                <a:spcPts val="0"/>
              </a:spcBef>
              <a:buSzPct val="58333"/>
              <a:buNone/>
              <a:defRPr sz="4800" b="0" i="0" u="none" strike="noStrike" cap="none">
                <a:solidFill>
                  <a:schemeClr val="dk1"/>
                </a:solidFill>
                <a:latin typeface="Arial"/>
                <a:ea typeface="Arial"/>
                <a:cs typeface="Arial"/>
                <a:sym typeface="Arial"/>
              </a:defRPr>
            </a:lvl6pPr>
            <a:lvl7pPr marL="5486400" marR="0" lvl="6" indent="0" algn="l" rtl="0">
              <a:spcBef>
                <a:spcPts val="0"/>
              </a:spcBef>
              <a:buSzPct val="58333"/>
              <a:buNone/>
              <a:defRPr sz="4800" b="0" i="0" u="none" strike="noStrike" cap="none">
                <a:solidFill>
                  <a:schemeClr val="dk1"/>
                </a:solidFill>
                <a:latin typeface="Arial"/>
                <a:ea typeface="Arial"/>
                <a:cs typeface="Arial"/>
                <a:sym typeface="Arial"/>
              </a:defRPr>
            </a:lvl7pPr>
            <a:lvl8pPr marL="6400800" marR="0" lvl="7" indent="0" algn="l" rtl="0">
              <a:spcBef>
                <a:spcPts val="0"/>
              </a:spcBef>
              <a:buSzPct val="58333"/>
              <a:buNone/>
              <a:defRPr sz="4800" b="0" i="0" u="none" strike="noStrike" cap="none">
                <a:solidFill>
                  <a:schemeClr val="dk1"/>
                </a:solidFill>
                <a:latin typeface="Arial"/>
                <a:ea typeface="Arial"/>
                <a:cs typeface="Arial"/>
                <a:sym typeface="Arial"/>
              </a:defRPr>
            </a:lvl8pPr>
            <a:lvl9pPr marL="7315200" marR="0" lvl="8" indent="0" algn="l" rtl="0">
              <a:spcBef>
                <a:spcPts val="0"/>
              </a:spcBef>
              <a:buSzPct val="58333"/>
              <a:buNone/>
              <a:defRPr sz="4800" b="0" i="0" u="none" strike="noStrike" cap="none">
                <a:solidFill>
                  <a:schemeClr val="dk1"/>
                </a:solidFill>
                <a:latin typeface="Arial"/>
                <a:ea typeface="Arial"/>
                <a:cs typeface="Arial"/>
                <a:sym typeface="Arial"/>
              </a:defRPr>
            </a:lvl9pPr>
          </a:lstStyle>
          <a:p>
            <a:endParaRPr/>
          </a:p>
        </p:txBody>
      </p:sp>
      <p:sp>
        <p:nvSpPr>
          <p:cNvPr id="60" name="Shape 60"/>
          <p:cNvSpPr txBox="1">
            <a:spLocks noGrp="1"/>
          </p:cNvSpPr>
          <p:nvPr>
            <p:ph type="ftr" idx="11"/>
          </p:nvPr>
        </p:nvSpPr>
        <p:spPr>
          <a:xfrm>
            <a:off x="8331200" y="12712701"/>
            <a:ext cx="7721600" cy="73025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ct val="116666"/>
              <a:buNone/>
              <a:defRPr sz="2400">
                <a:solidFill>
                  <a:srgbClr val="888888"/>
                </a:solidFill>
                <a:latin typeface="Arial"/>
                <a:ea typeface="Arial"/>
                <a:cs typeface="Arial"/>
                <a:sym typeface="Arial"/>
              </a:defRPr>
            </a:lvl1pPr>
            <a:lvl2pPr marL="914400" marR="0" lvl="1"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2pPr>
            <a:lvl3pPr marL="1828800" marR="0" lvl="2"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3pPr>
            <a:lvl4pPr marL="2743200" marR="0" lvl="3"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4pPr>
            <a:lvl5pPr marL="3657600" marR="0" lvl="4"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5pPr>
            <a:lvl6pPr marL="4572000" marR="0" lvl="5" indent="0" algn="l" rtl="0">
              <a:spcBef>
                <a:spcPts val="0"/>
              </a:spcBef>
              <a:buSzPct val="58333"/>
              <a:buNone/>
              <a:defRPr sz="4800" b="0" i="0" u="none" strike="noStrike" cap="none">
                <a:solidFill>
                  <a:schemeClr val="dk1"/>
                </a:solidFill>
                <a:latin typeface="Arial"/>
                <a:ea typeface="Arial"/>
                <a:cs typeface="Arial"/>
                <a:sym typeface="Arial"/>
              </a:defRPr>
            </a:lvl6pPr>
            <a:lvl7pPr marL="5486400" marR="0" lvl="6" indent="0" algn="l" rtl="0">
              <a:spcBef>
                <a:spcPts val="0"/>
              </a:spcBef>
              <a:buSzPct val="58333"/>
              <a:buNone/>
              <a:defRPr sz="4800" b="0" i="0" u="none" strike="noStrike" cap="none">
                <a:solidFill>
                  <a:schemeClr val="dk1"/>
                </a:solidFill>
                <a:latin typeface="Arial"/>
                <a:ea typeface="Arial"/>
                <a:cs typeface="Arial"/>
                <a:sym typeface="Arial"/>
              </a:defRPr>
            </a:lvl7pPr>
            <a:lvl8pPr marL="6400800" marR="0" lvl="7" indent="0" algn="l" rtl="0">
              <a:spcBef>
                <a:spcPts val="0"/>
              </a:spcBef>
              <a:buSzPct val="58333"/>
              <a:buNone/>
              <a:defRPr sz="4800" b="0" i="0" u="none" strike="noStrike" cap="none">
                <a:solidFill>
                  <a:schemeClr val="dk1"/>
                </a:solidFill>
                <a:latin typeface="Arial"/>
                <a:ea typeface="Arial"/>
                <a:cs typeface="Arial"/>
                <a:sym typeface="Arial"/>
              </a:defRPr>
            </a:lvl8pPr>
            <a:lvl9pPr marL="7315200" marR="0" lvl="8" indent="0" algn="l" rtl="0">
              <a:spcBef>
                <a:spcPts val="0"/>
              </a:spcBef>
              <a:buSzPct val="58333"/>
              <a:buNone/>
              <a:defRPr sz="4800" b="0" i="0" u="none" strike="noStrike" cap="none">
                <a:solidFill>
                  <a:schemeClr val="dk1"/>
                </a:solidFill>
                <a:latin typeface="Arial"/>
                <a:ea typeface="Arial"/>
                <a:cs typeface="Arial"/>
                <a:sym typeface="Arial"/>
              </a:defRPr>
            </a:lvl9pPr>
          </a:lstStyle>
          <a:p>
            <a:endParaRPr/>
          </a:p>
        </p:txBody>
      </p:sp>
      <p:sp>
        <p:nvSpPr>
          <p:cNvPr id="61" name="Shape 61"/>
          <p:cNvSpPr txBox="1">
            <a:spLocks noGrp="1"/>
          </p:cNvSpPr>
          <p:nvPr>
            <p:ph type="sldNum" idx="12"/>
          </p:nvPr>
        </p:nvSpPr>
        <p:spPr>
          <a:xfrm>
            <a:off x="17475200" y="12712701"/>
            <a:ext cx="5689600" cy="730250"/>
          </a:xfrm>
          <a:prstGeom prst="rect">
            <a:avLst/>
          </a:prstGeom>
          <a:noFill/>
          <a:ln>
            <a:noFill/>
          </a:ln>
        </p:spPr>
        <p:txBody>
          <a:bodyPr wrap="square" lIns="91425" tIns="45700" rIns="91425" bIns="45700" anchor="ctr" anchorCtr="0">
            <a:noAutofit/>
          </a:bodyPr>
          <a:lstStyle/>
          <a:p>
            <a:pPr algn="r">
              <a:spcBef>
                <a:spcPts val="0"/>
              </a:spcBef>
              <a:spcAft>
                <a:spcPts val="0"/>
              </a:spcAft>
              <a:buSzPct val="25000"/>
            </a:pPr>
            <a:fld id="{00000000-1234-1234-1234-123412341234}" type="slidenum">
              <a:rPr lang="en-US" sz="2400" smtClean="0">
                <a:solidFill>
                  <a:srgbClr val="888888"/>
                </a:solidFill>
                <a:latin typeface="Arial"/>
                <a:ea typeface="Arial"/>
                <a:cs typeface="Arial"/>
                <a:sym typeface="Arial"/>
              </a:rPr>
              <a:pPr algn="r">
                <a:spcBef>
                  <a:spcPts val="0"/>
                </a:spcBef>
                <a:spcAft>
                  <a:spcPts val="0"/>
                </a:spcAft>
                <a:buSzPct val="25000"/>
              </a:pPr>
              <a:t>‹#›</a:t>
            </a:fld>
            <a:endParaRPr lang="en-US" sz="2400">
              <a:solidFill>
                <a:srgbClr val="888888"/>
              </a:solidFill>
              <a:latin typeface="Arial"/>
              <a:ea typeface="Arial"/>
              <a:cs typeface="Arial"/>
              <a:sym typeface="Arial"/>
            </a:endParaRPr>
          </a:p>
        </p:txBody>
      </p:sp>
    </p:spTree>
    <p:extLst>
      <p:ext uri="{BB962C8B-B14F-4D97-AF65-F5344CB8AC3E}">
        <p14:creationId xmlns:p14="http://schemas.microsoft.com/office/powerpoint/2010/main" val="41205236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1219201" y="546100"/>
            <a:ext cx="8022168" cy="2324100"/>
          </a:xfrm>
          <a:prstGeom prst="rect">
            <a:avLst/>
          </a:prstGeom>
          <a:noFill/>
          <a:ln>
            <a:noFill/>
          </a:ln>
        </p:spPr>
        <p:txBody>
          <a:bodyPr wrap="square" lIns="91425" tIns="91425" rIns="91425" bIns="91425" anchor="b" anchorCtr="0"/>
          <a:lstStyle>
            <a:lvl1pPr marL="0" marR="0" lvl="0" indent="0" algn="l" rtl="0">
              <a:spcBef>
                <a:spcPts val="0"/>
              </a:spcBef>
              <a:buClr>
                <a:schemeClr val="dk1"/>
              </a:buClr>
              <a:buSzPct val="70000"/>
              <a:buFont typeface="Calibri"/>
              <a:buNone/>
              <a:defRPr sz="4000" b="1" i="0" u="none" strike="noStrike" cap="none">
                <a:solidFill>
                  <a:schemeClr val="dk1"/>
                </a:solidFill>
                <a:latin typeface="Calibri"/>
                <a:ea typeface="Calibri"/>
                <a:cs typeface="Calibri"/>
                <a:sym typeface="Calibri"/>
              </a:defRPr>
            </a:lvl1pPr>
            <a:lvl2pPr lvl="1" indent="0">
              <a:spcBef>
                <a:spcPts val="0"/>
              </a:spcBef>
              <a:buSzPct val="77777"/>
              <a:buNone/>
              <a:defRPr sz="3600"/>
            </a:lvl2pPr>
            <a:lvl3pPr lvl="2" indent="0">
              <a:spcBef>
                <a:spcPts val="0"/>
              </a:spcBef>
              <a:buSzPct val="77777"/>
              <a:buNone/>
              <a:defRPr sz="3600"/>
            </a:lvl3pPr>
            <a:lvl4pPr lvl="3" indent="0">
              <a:spcBef>
                <a:spcPts val="0"/>
              </a:spcBef>
              <a:buSzPct val="77777"/>
              <a:buNone/>
              <a:defRPr sz="3600"/>
            </a:lvl4pPr>
            <a:lvl5pPr lvl="4" indent="0">
              <a:spcBef>
                <a:spcPts val="0"/>
              </a:spcBef>
              <a:buSzPct val="77777"/>
              <a:buNone/>
              <a:defRPr sz="3600"/>
            </a:lvl5pPr>
            <a:lvl6pPr lvl="5" indent="0">
              <a:spcBef>
                <a:spcPts val="0"/>
              </a:spcBef>
              <a:buSzPct val="77777"/>
              <a:buNone/>
              <a:defRPr sz="3600"/>
            </a:lvl6pPr>
            <a:lvl7pPr lvl="6" indent="0">
              <a:spcBef>
                <a:spcPts val="0"/>
              </a:spcBef>
              <a:buSzPct val="77777"/>
              <a:buNone/>
              <a:defRPr sz="3600"/>
            </a:lvl7pPr>
            <a:lvl8pPr lvl="7" indent="0">
              <a:spcBef>
                <a:spcPts val="0"/>
              </a:spcBef>
              <a:buSzPct val="77777"/>
              <a:buNone/>
              <a:defRPr sz="3600"/>
            </a:lvl8pPr>
            <a:lvl9pPr lvl="8" indent="0">
              <a:spcBef>
                <a:spcPts val="0"/>
              </a:spcBef>
              <a:buSzPct val="77777"/>
              <a:buNone/>
              <a:defRPr sz="3600"/>
            </a:lvl9pPr>
          </a:lstStyle>
          <a:p>
            <a:endParaRPr/>
          </a:p>
        </p:txBody>
      </p:sp>
      <p:sp>
        <p:nvSpPr>
          <p:cNvPr id="64" name="Shape 64"/>
          <p:cNvSpPr txBox="1">
            <a:spLocks noGrp="1"/>
          </p:cNvSpPr>
          <p:nvPr>
            <p:ph type="body" idx="1"/>
          </p:nvPr>
        </p:nvSpPr>
        <p:spPr>
          <a:xfrm>
            <a:off x="9533467" y="546101"/>
            <a:ext cx="13631333" cy="11706226"/>
          </a:xfrm>
          <a:prstGeom prst="rect">
            <a:avLst/>
          </a:prstGeom>
          <a:noFill/>
          <a:ln>
            <a:noFill/>
          </a:ln>
        </p:spPr>
        <p:txBody>
          <a:bodyPr wrap="square" lIns="91425" tIns="91425" rIns="91425" bIns="91425" anchor="t" anchorCtr="0"/>
          <a:lstStyle>
            <a:lvl1pPr marL="685800" marR="0" lvl="0" indent="-279400" algn="l" rtl="0">
              <a:spcBef>
                <a:spcPts val="1280"/>
              </a:spcBef>
              <a:buClr>
                <a:schemeClr val="dk1"/>
              </a:buClr>
              <a:buSzPct val="100000"/>
              <a:buFont typeface="Arial"/>
              <a:buChar char="•"/>
              <a:defRPr sz="6400" b="0" i="0" u="none" strike="noStrike" cap="none">
                <a:solidFill>
                  <a:schemeClr val="dk1"/>
                </a:solidFill>
                <a:latin typeface="Calibri"/>
                <a:ea typeface="Calibri"/>
                <a:cs typeface="Calibri"/>
                <a:sym typeface="Calibri"/>
              </a:defRPr>
            </a:lvl1pPr>
            <a:lvl2pPr marL="1485900" marR="0" lvl="1" indent="-215900" algn="l" rtl="0">
              <a:spcBef>
                <a:spcPts val="112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2pPr>
            <a:lvl3pPr marL="2286000" marR="0" lvl="2" indent="-152400" algn="l" rtl="0">
              <a:spcBef>
                <a:spcPts val="96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3pPr>
            <a:lvl4pPr marL="3200400" marR="0" lvl="3" indent="-203200"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4pPr>
            <a:lvl5pPr marL="4114800" marR="0" lvl="4" indent="-203200"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5pPr>
            <a:lvl6pPr marL="5029200" marR="0" lvl="5" indent="-203200"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6pPr>
            <a:lvl7pPr marL="5943600" marR="0" lvl="6" indent="-203200"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7pPr>
            <a:lvl8pPr marL="6858000" marR="0" lvl="7" indent="-203200"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8pPr>
            <a:lvl9pPr marL="7772400" marR="0" lvl="8" indent="-203200"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body" idx="2"/>
          </p:nvPr>
        </p:nvSpPr>
        <p:spPr>
          <a:xfrm>
            <a:off x="1219201" y="2870201"/>
            <a:ext cx="8022168" cy="9382126"/>
          </a:xfrm>
          <a:prstGeom prst="rect">
            <a:avLst/>
          </a:prstGeom>
          <a:noFill/>
          <a:ln>
            <a:noFill/>
          </a:ln>
        </p:spPr>
        <p:txBody>
          <a:bodyPr wrap="square" lIns="91425" tIns="91425" rIns="91425" bIns="91425" anchor="t" anchorCtr="0"/>
          <a:lstStyle>
            <a:lvl1pPr marL="0" marR="0" lvl="0" indent="0" algn="l" rtl="0">
              <a:spcBef>
                <a:spcPts val="560"/>
              </a:spcBef>
              <a:buClr>
                <a:schemeClr val="dk1"/>
              </a:buClr>
              <a:buSzPct val="228571"/>
              <a:buFont typeface="Arial"/>
              <a:buNone/>
              <a:defRPr sz="2800" b="0" i="0" u="none" strike="noStrike" cap="none">
                <a:solidFill>
                  <a:schemeClr val="dk1"/>
                </a:solidFill>
                <a:latin typeface="Calibri"/>
                <a:ea typeface="Calibri"/>
                <a:cs typeface="Calibri"/>
                <a:sym typeface="Calibri"/>
              </a:defRPr>
            </a:lvl1pPr>
            <a:lvl2pPr marL="914400" marR="0" lvl="1" indent="0" algn="l" rtl="0">
              <a:spcBef>
                <a:spcPts val="480"/>
              </a:spcBef>
              <a:buClr>
                <a:schemeClr val="dk1"/>
              </a:buClr>
              <a:buSzPct val="233333"/>
              <a:buFont typeface="Arial"/>
              <a:buNone/>
              <a:defRPr sz="2400" b="0" i="0" u="none" strike="noStrike" cap="none">
                <a:solidFill>
                  <a:schemeClr val="dk1"/>
                </a:solidFill>
                <a:latin typeface="Calibri"/>
                <a:ea typeface="Calibri"/>
                <a:cs typeface="Calibri"/>
                <a:sym typeface="Calibri"/>
              </a:defRPr>
            </a:lvl2pPr>
            <a:lvl3pPr marL="1828800" marR="0" lvl="2" indent="0" algn="l" rtl="0">
              <a:spcBef>
                <a:spcPts val="400"/>
              </a:spcBef>
              <a:buClr>
                <a:schemeClr val="dk1"/>
              </a:buClr>
              <a:buSzPct val="240000"/>
              <a:buFont typeface="Arial"/>
              <a:buNone/>
              <a:defRPr sz="2000" b="0" i="0" u="none" strike="noStrike" cap="none">
                <a:solidFill>
                  <a:schemeClr val="dk1"/>
                </a:solidFill>
                <a:latin typeface="Calibri"/>
                <a:ea typeface="Calibri"/>
                <a:cs typeface="Calibri"/>
                <a:sym typeface="Calibri"/>
              </a:defRPr>
            </a:lvl3pPr>
            <a:lvl4pPr marL="2743200" marR="0" lvl="3" indent="0" algn="l" rtl="0">
              <a:spcBef>
                <a:spcPts val="360"/>
              </a:spcBef>
              <a:buClr>
                <a:schemeClr val="dk1"/>
              </a:buClr>
              <a:buSzPct val="222222"/>
              <a:buFont typeface="Arial"/>
              <a:buNone/>
              <a:defRPr sz="1800" b="0" i="0" u="none" strike="noStrike" cap="none">
                <a:solidFill>
                  <a:schemeClr val="dk1"/>
                </a:solidFill>
                <a:latin typeface="Calibri"/>
                <a:ea typeface="Calibri"/>
                <a:cs typeface="Calibri"/>
                <a:sym typeface="Calibri"/>
              </a:defRPr>
            </a:lvl4pPr>
            <a:lvl5pPr marL="3657600" marR="0" lvl="4" indent="0" algn="l" rtl="0">
              <a:spcBef>
                <a:spcPts val="360"/>
              </a:spcBef>
              <a:buClr>
                <a:schemeClr val="dk1"/>
              </a:buClr>
              <a:buSzPct val="222222"/>
              <a:buFont typeface="Arial"/>
              <a:buNone/>
              <a:defRPr sz="1800" b="0" i="0" u="none" strike="noStrike" cap="none">
                <a:solidFill>
                  <a:schemeClr val="dk1"/>
                </a:solidFill>
                <a:latin typeface="Calibri"/>
                <a:ea typeface="Calibri"/>
                <a:cs typeface="Calibri"/>
                <a:sym typeface="Calibri"/>
              </a:defRPr>
            </a:lvl5pPr>
            <a:lvl6pPr marL="4572000" marR="0" lvl="5" indent="0" algn="l" rtl="0">
              <a:spcBef>
                <a:spcPts val="360"/>
              </a:spcBef>
              <a:buClr>
                <a:schemeClr val="dk1"/>
              </a:buClr>
              <a:buSzPct val="222222"/>
              <a:buFont typeface="Arial"/>
              <a:buNone/>
              <a:defRPr sz="1800" b="0" i="0" u="none" strike="noStrike" cap="none">
                <a:solidFill>
                  <a:schemeClr val="dk1"/>
                </a:solidFill>
                <a:latin typeface="Calibri"/>
                <a:ea typeface="Calibri"/>
                <a:cs typeface="Calibri"/>
                <a:sym typeface="Calibri"/>
              </a:defRPr>
            </a:lvl6pPr>
            <a:lvl7pPr marL="5486400" marR="0" lvl="6" indent="0" algn="l" rtl="0">
              <a:spcBef>
                <a:spcPts val="360"/>
              </a:spcBef>
              <a:buClr>
                <a:schemeClr val="dk1"/>
              </a:buClr>
              <a:buSzPct val="222222"/>
              <a:buFont typeface="Arial"/>
              <a:buNone/>
              <a:defRPr sz="1800" b="0" i="0" u="none" strike="noStrike" cap="none">
                <a:solidFill>
                  <a:schemeClr val="dk1"/>
                </a:solidFill>
                <a:latin typeface="Calibri"/>
                <a:ea typeface="Calibri"/>
                <a:cs typeface="Calibri"/>
                <a:sym typeface="Calibri"/>
              </a:defRPr>
            </a:lvl7pPr>
            <a:lvl8pPr marL="6400800" marR="0" lvl="7" indent="0" algn="l" rtl="0">
              <a:spcBef>
                <a:spcPts val="360"/>
              </a:spcBef>
              <a:buClr>
                <a:schemeClr val="dk1"/>
              </a:buClr>
              <a:buSzPct val="222222"/>
              <a:buFont typeface="Arial"/>
              <a:buNone/>
              <a:defRPr sz="1800" b="0" i="0" u="none" strike="noStrike" cap="none">
                <a:solidFill>
                  <a:schemeClr val="dk1"/>
                </a:solidFill>
                <a:latin typeface="Calibri"/>
                <a:ea typeface="Calibri"/>
                <a:cs typeface="Calibri"/>
                <a:sym typeface="Calibri"/>
              </a:defRPr>
            </a:lvl8pPr>
            <a:lvl9pPr marL="7315200" marR="0" lvl="8" indent="0" algn="l" rtl="0">
              <a:spcBef>
                <a:spcPts val="360"/>
              </a:spcBef>
              <a:buClr>
                <a:schemeClr val="dk1"/>
              </a:buClr>
              <a:buSzPct val="222222"/>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dt" idx="10"/>
          </p:nvPr>
        </p:nvSpPr>
        <p:spPr>
          <a:xfrm>
            <a:off x="1219200" y="12712701"/>
            <a:ext cx="5689600" cy="730250"/>
          </a:xfrm>
          <a:prstGeom prst="rect">
            <a:avLst/>
          </a:prstGeom>
          <a:noFill/>
          <a:ln>
            <a:noFill/>
          </a:ln>
        </p:spPr>
        <p:txBody>
          <a:bodyPr wrap="square" lIns="91425" tIns="91425" rIns="91425" bIns="91425" anchor="ctr" anchorCtr="0"/>
          <a:lstStyle>
            <a:lvl1pPr marL="0" marR="0" lvl="0" indent="0" algn="l" rtl="0">
              <a:spcBef>
                <a:spcPts val="0"/>
              </a:spcBef>
              <a:spcAft>
                <a:spcPts val="0"/>
              </a:spcAft>
              <a:buSzPct val="116666"/>
              <a:buNone/>
              <a:defRPr sz="2400">
                <a:solidFill>
                  <a:srgbClr val="888888"/>
                </a:solidFill>
                <a:latin typeface="Arial"/>
                <a:ea typeface="Arial"/>
                <a:cs typeface="Arial"/>
                <a:sym typeface="Arial"/>
              </a:defRPr>
            </a:lvl1pPr>
            <a:lvl2pPr marL="914400" marR="0" lvl="1"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2pPr>
            <a:lvl3pPr marL="1828800" marR="0" lvl="2"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3pPr>
            <a:lvl4pPr marL="2743200" marR="0" lvl="3"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4pPr>
            <a:lvl5pPr marL="3657600" marR="0" lvl="4"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5pPr>
            <a:lvl6pPr marL="4572000" marR="0" lvl="5" indent="0" algn="l" rtl="0">
              <a:spcBef>
                <a:spcPts val="0"/>
              </a:spcBef>
              <a:buSzPct val="58333"/>
              <a:buNone/>
              <a:defRPr sz="4800" b="0" i="0" u="none" strike="noStrike" cap="none">
                <a:solidFill>
                  <a:schemeClr val="dk1"/>
                </a:solidFill>
                <a:latin typeface="Arial"/>
                <a:ea typeface="Arial"/>
                <a:cs typeface="Arial"/>
                <a:sym typeface="Arial"/>
              </a:defRPr>
            </a:lvl6pPr>
            <a:lvl7pPr marL="5486400" marR="0" lvl="6" indent="0" algn="l" rtl="0">
              <a:spcBef>
                <a:spcPts val="0"/>
              </a:spcBef>
              <a:buSzPct val="58333"/>
              <a:buNone/>
              <a:defRPr sz="4800" b="0" i="0" u="none" strike="noStrike" cap="none">
                <a:solidFill>
                  <a:schemeClr val="dk1"/>
                </a:solidFill>
                <a:latin typeface="Arial"/>
                <a:ea typeface="Arial"/>
                <a:cs typeface="Arial"/>
                <a:sym typeface="Arial"/>
              </a:defRPr>
            </a:lvl7pPr>
            <a:lvl8pPr marL="6400800" marR="0" lvl="7" indent="0" algn="l" rtl="0">
              <a:spcBef>
                <a:spcPts val="0"/>
              </a:spcBef>
              <a:buSzPct val="58333"/>
              <a:buNone/>
              <a:defRPr sz="4800" b="0" i="0" u="none" strike="noStrike" cap="none">
                <a:solidFill>
                  <a:schemeClr val="dk1"/>
                </a:solidFill>
                <a:latin typeface="Arial"/>
                <a:ea typeface="Arial"/>
                <a:cs typeface="Arial"/>
                <a:sym typeface="Arial"/>
              </a:defRPr>
            </a:lvl8pPr>
            <a:lvl9pPr marL="7315200" marR="0" lvl="8" indent="0" algn="l" rtl="0">
              <a:spcBef>
                <a:spcPts val="0"/>
              </a:spcBef>
              <a:buSzPct val="58333"/>
              <a:buNone/>
              <a:defRPr sz="4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ftr" idx="11"/>
          </p:nvPr>
        </p:nvSpPr>
        <p:spPr>
          <a:xfrm>
            <a:off x="8331200" y="12712701"/>
            <a:ext cx="7721600" cy="73025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ct val="116666"/>
              <a:buNone/>
              <a:defRPr sz="2400">
                <a:solidFill>
                  <a:srgbClr val="888888"/>
                </a:solidFill>
                <a:latin typeface="Arial"/>
                <a:ea typeface="Arial"/>
                <a:cs typeface="Arial"/>
                <a:sym typeface="Arial"/>
              </a:defRPr>
            </a:lvl1pPr>
            <a:lvl2pPr marL="914400" marR="0" lvl="1"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2pPr>
            <a:lvl3pPr marL="1828800" marR="0" lvl="2"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3pPr>
            <a:lvl4pPr marL="2743200" marR="0" lvl="3"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4pPr>
            <a:lvl5pPr marL="3657600" marR="0" lvl="4"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5pPr>
            <a:lvl6pPr marL="4572000" marR="0" lvl="5" indent="0" algn="l" rtl="0">
              <a:spcBef>
                <a:spcPts val="0"/>
              </a:spcBef>
              <a:buSzPct val="58333"/>
              <a:buNone/>
              <a:defRPr sz="4800" b="0" i="0" u="none" strike="noStrike" cap="none">
                <a:solidFill>
                  <a:schemeClr val="dk1"/>
                </a:solidFill>
                <a:latin typeface="Arial"/>
                <a:ea typeface="Arial"/>
                <a:cs typeface="Arial"/>
                <a:sym typeface="Arial"/>
              </a:defRPr>
            </a:lvl6pPr>
            <a:lvl7pPr marL="5486400" marR="0" lvl="6" indent="0" algn="l" rtl="0">
              <a:spcBef>
                <a:spcPts val="0"/>
              </a:spcBef>
              <a:buSzPct val="58333"/>
              <a:buNone/>
              <a:defRPr sz="4800" b="0" i="0" u="none" strike="noStrike" cap="none">
                <a:solidFill>
                  <a:schemeClr val="dk1"/>
                </a:solidFill>
                <a:latin typeface="Arial"/>
                <a:ea typeface="Arial"/>
                <a:cs typeface="Arial"/>
                <a:sym typeface="Arial"/>
              </a:defRPr>
            </a:lvl7pPr>
            <a:lvl8pPr marL="6400800" marR="0" lvl="7" indent="0" algn="l" rtl="0">
              <a:spcBef>
                <a:spcPts val="0"/>
              </a:spcBef>
              <a:buSzPct val="58333"/>
              <a:buNone/>
              <a:defRPr sz="4800" b="0" i="0" u="none" strike="noStrike" cap="none">
                <a:solidFill>
                  <a:schemeClr val="dk1"/>
                </a:solidFill>
                <a:latin typeface="Arial"/>
                <a:ea typeface="Arial"/>
                <a:cs typeface="Arial"/>
                <a:sym typeface="Arial"/>
              </a:defRPr>
            </a:lvl8pPr>
            <a:lvl9pPr marL="7315200" marR="0" lvl="8" indent="0" algn="l" rtl="0">
              <a:spcBef>
                <a:spcPts val="0"/>
              </a:spcBef>
              <a:buSzPct val="58333"/>
              <a:buNone/>
              <a:defRPr sz="4800" b="0" i="0" u="none" strike="noStrike" cap="none">
                <a:solidFill>
                  <a:schemeClr val="dk1"/>
                </a:solidFill>
                <a:latin typeface="Arial"/>
                <a:ea typeface="Arial"/>
                <a:cs typeface="Arial"/>
                <a:sym typeface="Arial"/>
              </a:defRPr>
            </a:lvl9pPr>
          </a:lstStyle>
          <a:p>
            <a:endParaRPr/>
          </a:p>
        </p:txBody>
      </p:sp>
      <p:sp>
        <p:nvSpPr>
          <p:cNvPr id="68" name="Shape 68"/>
          <p:cNvSpPr txBox="1">
            <a:spLocks noGrp="1"/>
          </p:cNvSpPr>
          <p:nvPr>
            <p:ph type="sldNum" idx="12"/>
          </p:nvPr>
        </p:nvSpPr>
        <p:spPr>
          <a:xfrm>
            <a:off x="17475200" y="12712701"/>
            <a:ext cx="5689600" cy="730250"/>
          </a:xfrm>
          <a:prstGeom prst="rect">
            <a:avLst/>
          </a:prstGeom>
          <a:noFill/>
          <a:ln>
            <a:noFill/>
          </a:ln>
        </p:spPr>
        <p:txBody>
          <a:bodyPr wrap="square" lIns="91425" tIns="45700" rIns="91425" bIns="45700" anchor="ctr" anchorCtr="0">
            <a:noAutofit/>
          </a:bodyPr>
          <a:lstStyle/>
          <a:p>
            <a:pPr algn="r">
              <a:spcBef>
                <a:spcPts val="0"/>
              </a:spcBef>
              <a:spcAft>
                <a:spcPts val="0"/>
              </a:spcAft>
              <a:buSzPct val="25000"/>
            </a:pPr>
            <a:fld id="{00000000-1234-1234-1234-123412341234}" type="slidenum">
              <a:rPr lang="en-US" sz="2400" smtClean="0">
                <a:solidFill>
                  <a:srgbClr val="888888"/>
                </a:solidFill>
                <a:latin typeface="Arial"/>
                <a:ea typeface="Arial"/>
                <a:cs typeface="Arial"/>
                <a:sym typeface="Arial"/>
              </a:rPr>
              <a:pPr algn="r">
                <a:spcBef>
                  <a:spcPts val="0"/>
                </a:spcBef>
                <a:spcAft>
                  <a:spcPts val="0"/>
                </a:spcAft>
                <a:buSzPct val="25000"/>
              </a:pPr>
              <a:t>‹#›</a:t>
            </a:fld>
            <a:endParaRPr lang="en-US" sz="2400">
              <a:solidFill>
                <a:srgbClr val="888888"/>
              </a:solidFill>
              <a:latin typeface="Arial"/>
              <a:ea typeface="Arial"/>
              <a:cs typeface="Arial"/>
              <a:sym typeface="Arial"/>
            </a:endParaRPr>
          </a:p>
        </p:txBody>
      </p:sp>
    </p:spTree>
    <p:extLst>
      <p:ext uri="{BB962C8B-B14F-4D97-AF65-F5344CB8AC3E}">
        <p14:creationId xmlns:p14="http://schemas.microsoft.com/office/powerpoint/2010/main" val="608030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s ">
    <p:spTree>
      <p:nvGrpSpPr>
        <p:cNvPr id="1" name=""/>
        <p:cNvGrpSpPr/>
        <p:nvPr/>
      </p:nvGrpSpPr>
      <p:grpSpPr>
        <a:xfrm>
          <a:off x="0" y="0"/>
          <a:ext cx="0" cy="0"/>
          <a:chOff x="0" y="0"/>
          <a:chExt cx="0" cy="0"/>
        </a:xfrm>
      </p:grpSpPr>
      <p:sp>
        <p:nvSpPr>
          <p:cNvPr id="2" name="Title 1"/>
          <p:cNvSpPr>
            <a:spLocks noGrp="1"/>
          </p:cNvSpPr>
          <p:nvPr>
            <p:ph type="title"/>
          </p:nvPr>
        </p:nvSpPr>
        <p:spPr>
          <a:xfrm>
            <a:off x="1689100" y="1203325"/>
            <a:ext cx="17894300" cy="1016000"/>
          </a:xfrm>
        </p:spPr>
        <p:txBody>
          <a:bodyPr/>
          <a:lstStyle/>
          <a:p>
            <a:r>
              <a:rPr lang="en-US"/>
              <a:t>Click to edit Master title style</a:t>
            </a:r>
          </a:p>
        </p:txBody>
      </p:sp>
      <p:sp>
        <p:nvSpPr>
          <p:cNvPr id="4" name="Rectangle 15"/>
          <p:cNvSpPr>
            <a:spLocks/>
          </p:cNvSpPr>
          <p:nvPr userDrawn="1"/>
        </p:nvSpPr>
        <p:spPr bwMode="auto">
          <a:xfrm>
            <a:off x="0" y="1203325"/>
            <a:ext cx="282575" cy="1016000"/>
          </a:xfrm>
          <a:prstGeom prst="rect">
            <a:avLst/>
          </a:prstGeom>
          <a:solidFill>
            <a:srgbClr val="70BF4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50800" tIns="50800" rIns="50800" bIns="50800" anchor="ctr"/>
          <a:lstStyle/>
          <a:p>
            <a:pPr algn="ctr" eaLnBrk="1"/>
            <a:endParaRPr lang="en-US" altLang="en-US" sz="3200">
              <a:solidFill>
                <a:srgbClr val="FFFFFF"/>
              </a:solidFill>
            </a:endParaRPr>
          </a:p>
        </p:txBody>
      </p:sp>
      <p:sp>
        <p:nvSpPr>
          <p:cNvPr id="9" name="Text Placeholder 10"/>
          <p:cNvSpPr>
            <a:spLocks noGrp="1"/>
          </p:cNvSpPr>
          <p:nvPr>
            <p:ph type="body" sz="quarter" idx="11" hasCustomPrompt="1"/>
          </p:nvPr>
        </p:nvSpPr>
        <p:spPr>
          <a:xfrm>
            <a:off x="1689100" y="3238500"/>
            <a:ext cx="9740900" cy="1104900"/>
          </a:xfrm>
        </p:spPr>
        <p:txBody>
          <a:bodyPr/>
          <a:lstStyle>
            <a:lvl1pPr marL="0" indent="0">
              <a:buNone/>
              <a:defRPr baseline="0"/>
            </a:lvl1pPr>
          </a:lstStyle>
          <a:p>
            <a:pPr lvl="0"/>
            <a:r>
              <a:rPr lang="en-US" dirty="0"/>
              <a:t>Paragraph title</a:t>
            </a:r>
          </a:p>
        </p:txBody>
      </p:sp>
      <p:sp>
        <p:nvSpPr>
          <p:cNvPr id="11" name="Text Placeholder 10"/>
          <p:cNvSpPr>
            <a:spLocks noGrp="1"/>
          </p:cNvSpPr>
          <p:nvPr>
            <p:ph type="body" sz="quarter" idx="12" hasCustomPrompt="1"/>
          </p:nvPr>
        </p:nvSpPr>
        <p:spPr>
          <a:xfrm>
            <a:off x="12192000" y="3238500"/>
            <a:ext cx="10279062" cy="1104900"/>
          </a:xfrm>
        </p:spPr>
        <p:txBody>
          <a:bodyPr/>
          <a:lstStyle>
            <a:lvl1pPr marL="0" indent="0">
              <a:buNone/>
              <a:defRPr baseline="0"/>
            </a:lvl1pPr>
          </a:lstStyle>
          <a:p>
            <a:pPr lvl="0"/>
            <a:r>
              <a:rPr lang="en-US" dirty="0"/>
              <a:t>Paragraph title</a:t>
            </a:r>
          </a:p>
        </p:txBody>
      </p:sp>
      <p:sp>
        <p:nvSpPr>
          <p:cNvPr id="13" name="Text Placeholder 10"/>
          <p:cNvSpPr>
            <a:spLocks noGrp="1"/>
          </p:cNvSpPr>
          <p:nvPr>
            <p:ph type="body" sz="quarter" idx="13" hasCustomPrompt="1"/>
          </p:nvPr>
        </p:nvSpPr>
        <p:spPr>
          <a:xfrm>
            <a:off x="1689100" y="4648200"/>
            <a:ext cx="9740900" cy="7543800"/>
          </a:xfrm>
        </p:spPr>
        <p:txBody>
          <a:bodyPr/>
          <a:lstStyle>
            <a:lvl1pPr marL="0" indent="0">
              <a:buNone/>
              <a:defRPr sz="4000" b="0" baseline="0"/>
            </a:lvl1pPr>
          </a:lstStyle>
          <a:p>
            <a:pPr lvl="0"/>
            <a:r>
              <a:rPr lang="en-US" dirty="0"/>
              <a:t>Paragraph title</a:t>
            </a:r>
          </a:p>
        </p:txBody>
      </p:sp>
      <p:sp>
        <p:nvSpPr>
          <p:cNvPr id="14" name="Text Placeholder 10"/>
          <p:cNvSpPr>
            <a:spLocks noGrp="1"/>
          </p:cNvSpPr>
          <p:nvPr>
            <p:ph type="body" sz="quarter" idx="14" hasCustomPrompt="1"/>
          </p:nvPr>
        </p:nvSpPr>
        <p:spPr>
          <a:xfrm>
            <a:off x="12192000" y="4648200"/>
            <a:ext cx="10279062" cy="7543800"/>
          </a:xfrm>
        </p:spPr>
        <p:txBody>
          <a:bodyPr/>
          <a:lstStyle>
            <a:lvl1pPr marL="0" indent="0">
              <a:buNone/>
              <a:defRPr sz="4000" b="0" baseline="0"/>
            </a:lvl1pPr>
          </a:lstStyle>
          <a:p>
            <a:pPr lvl="0"/>
            <a:r>
              <a:rPr lang="en-US" dirty="0"/>
              <a:t>Paragraph title</a:t>
            </a:r>
          </a:p>
        </p:txBody>
      </p:sp>
      <p:sp>
        <p:nvSpPr>
          <p:cNvPr id="15" name="Slide Number Placeholder 14"/>
          <p:cNvSpPr>
            <a:spLocks noGrp="1"/>
          </p:cNvSpPr>
          <p:nvPr>
            <p:ph type="sldNum" sz="quarter" idx="15"/>
          </p:nvPr>
        </p:nvSpPr>
        <p:spPr/>
        <p:txBody>
          <a:bodyPr/>
          <a:lstStyle/>
          <a:p>
            <a:fld id="{1A909000-79AC-CB4B-8E98-212F095C8027}" type="slidenum">
              <a:rPr lang="en-US" smtClean="0"/>
              <a:pPr/>
              <a:t>‹#›</a:t>
            </a:fld>
            <a:endParaRPr lang="en-US"/>
          </a:p>
        </p:txBody>
      </p:sp>
    </p:spTree>
    <p:extLst>
      <p:ext uri="{BB962C8B-B14F-4D97-AF65-F5344CB8AC3E}">
        <p14:creationId xmlns:p14="http://schemas.microsoft.com/office/powerpoint/2010/main" val="13791322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779435" y="9601200"/>
            <a:ext cx="14630400" cy="1133476"/>
          </a:xfrm>
          <a:prstGeom prst="rect">
            <a:avLst/>
          </a:prstGeom>
          <a:noFill/>
          <a:ln>
            <a:noFill/>
          </a:ln>
        </p:spPr>
        <p:txBody>
          <a:bodyPr wrap="square" lIns="91425" tIns="91425" rIns="91425" bIns="91425" anchor="b" anchorCtr="0"/>
          <a:lstStyle>
            <a:lvl1pPr marL="0" marR="0" lvl="0" indent="0" algn="l" rtl="0">
              <a:spcBef>
                <a:spcPts val="0"/>
              </a:spcBef>
              <a:buClr>
                <a:schemeClr val="dk1"/>
              </a:buClr>
              <a:buSzPct val="70000"/>
              <a:buFont typeface="Calibri"/>
              <a:buNone/>
              <a:defRPr sz="4000" b="1" i="0" u="none" strike="noStrike" cap="none">
                <a:solidFill>
                  <a:schemeClr val="dk1"/>
                </a:solidFill>
                <a:latin typeface="Calibri"/>
                <a:ea typeface="Calibri"/>
                <a:cs typeface="Calibri"/>
                <a:sym typeface="Calibri"/>
              </a:defRPr>
            </a:lvl1pPr>
            <a:lvl2pPr lvl="1" indent="0">
              <a:spcBef>
                <a:spcPts val="0"/>
              </a:spcBef>
              <a:buSzPct val="77777"/>
              <a:buNone/>
              <a:defRPr sz="3600"/>
            </a:lvl2pPr>
            <a:lvl3pPr lvl="2" indent="0">
              <a:spcBef>
                <a:spcPts val="0"/>
              </a:spcBef>
              <a:buSzPct val="77777"/>
              <a:buNone/>
              <a:defRPr sz="3600"/>
            </a:lvl3pPr>
            <a:lvl4pPr lvl="3" indent="0">
              <a:spcBef>
                <a:spcPts val="0"/>
              </a:spcBef>
              <a:buSzPct val="77777"/>
              <a:buNone/>
              <a:defRPr sz="3600"/>
            </a:lvl4pPr>
            <a:lvl5pPr lvl="4" indent="0">
              <a:spcBef>
                <a:spcPts val="0"/>
              </a:spcBef>
              <a:buSzPct val="77777"/>
              <a:buNone/>
              <a:defRPr sz="3600"/>
            </a:lvl5pPr>
            <a:lvl6pPr lvl="5" indent="0">
              <a:spcBef>
                <a:spcPts val="0"/>
              </a:spcBef>
              <a:buSzPct val="77777"/>
              <a:buNone/>
              <a:defRPr sz="3600"/>
            </a:lvl6pPr>
            <a:lvl7pPr lvl="6" indent="0">
              <a:spcBef>
                <a:spcPts val="0"/>
              </a:spcBef>
              <a:buSzPct val="77777"/>
              <a:buNone/>
              <a:defRPr sz="3600"/>
            </a:lvl7pPr>
            <a:lvl8pPr lvl="7" indent="0">
              <a:spcBef>
                <a:spcPts val="0"/>
              </a:spcBef>
              <a:buSzPct val="77777"/>
              <a:buNone/>
              <a:defRPr sz="3600"/>
            </a:lvl8pPr>
            <a:lvl9pPr lvl="8" indent="0">
              <a:spcBef>
                <a:spcPts val="0"/>
              </a:spcBef>
              <a:buSzPct val="77777"/>
              <a:buNone/>
              <a:defRPr sz="3600"/>
            </a:lvl9pPr>
          </a:lstStyle>
          <a:p>
            <a:endParaRPr/>
          </a:p>
        </p:txBody>
      </p:sp>
      <p:sp>
        <p:nvSpPr>
          <p:cNvPr id="71" name="Shape 71"/>
          <p:cNvSpPr>
            <a:spLocks noGrp="1"/>
          </p:cNvSpPr>
          <p:nvPr>
            <p:ph type="pic" idx="2"/>
          </p:nvPr>
        </p:nvSpPr>
        <p:spPr>
          <a:xfrm>
            <a:off x="4779435" y="1225550"/>
            <a:ext cx="14630400" cy="8229600"/>
          </a:xfrm>
          <a:prstGeom prst="rect">
            <a:avLst/>
          </a:prstGeom>
          <a:noFill/>
          <a:ln>
            <a:noFill/>
          </a:ln>
        </p:spPr>
        <p:txBody>
          <a:bodyPr wrap="square" lIns="91425" tIns="91425" rIns="91425" bIns="91425" anchor="t" anchorCtr="0"/>
          <a:lstStyle>
            <a:lvl1pPr marL="0" marR="0" lvl="0" indent="0" algn="l" rtl="0">
              <a:spcBef>
                <a:spcPts val="1280"/>
              </a:spcBef>
              <a:buClr>
                <a:schemeClr val="dk1"/>
              </a:buClr>
              <a:buSzPct val="43750"/>
              <a:buFont typeface="Arial"/>
              <a:buNone/>
              <a:defRPr sz="6400" b="0" i="0" u="none" strike="noStrike" cap="none">
                <a:solidFill>
                  <a:schemeClr val="dk1"/>
                </a:solidFill>
                <a:latin typeface="Calibri"/>
                <a:ea typeface="Calibri"/>
                <a:cs typeface="Calibri"/>
                <a:sym typeface="Calibri"/>
              </a:defRPr>
            </a:lvl1pPr>
            <a:lvl2pPr marL="914400" marR="0" lvl="1" indent="0" algn="l" rtl="0">
              <a:spcBef>
                <a:spcPts val="1120"/>
              </a:spcBef>
              <a:buClr>
                <a:schemeClr val="dk1"/>
              </a:buClr>
              <a:buSzPct val="50000"/>
              <a:buFont typeface="Arial"/>
              <a:buNone/>
              <a:defRPr sz="5600" b="0" i="0" u="none" strike="noStrike" cap="none">
                <a:solidFill>
                  <a:schemeClr val="dk1"/>
                </a:solidFill>
                <a:latin typeface="Calibri"/>
                <a:ea typeface="Calibri"/>
                <a:cs typeface="Calibri"/>
                <a:sym typeface="Calibri"/>
              </a:defRPr>
            </a:lvl2pPr>
            <a:lvl3pPr marL="1828800" marR="0" lvl="2" indent="0" algn="l" rtl="0">
              <a:spcBef>
                <a:spcPts val="960"/>
              </a:spcBef>
              <a:buClr>
                <a:schemeClr val="dk1"/>
              </a:buClr>
              <a:buSzPct val="58333"/>
              <a:buFont typeface="Arial"/>
              <a:buNone/>
              <a:defRPr sz="4800" b="0" i="0" u="none" strike="noStrike" cap="none">
                <a:solidFill>
                  <a:schemeClr val="dk1"/>
                </a:solidFill>
                <a:latin typeface="Calibri"/>
                <a:ea typeface="Calibri"/>
                <a:cs typeface="Calibri"/>
                <a:sym typeface="Calibri"/>
              </a:defRPr>
            </a:lvl3pPr>
            <a:lvl4pPr marL="2743200" marR="0" lvl="3" indent="0" algn="l" rtl="0">
              <a:spcBef>
                <a:spcPts val="800"/>
              </a:spcBef>
              <a:buClr>
                <a:schemeClr val="dk1"/>
              </a:buClr>
              <a:buSzPct val="70000"/>
              <a:buFont typeface="Arial"/>
              <a:buNone/>
              <a:defRPr sz="4000" b="0" i="0" u="none" strike="noStrike" cap="none">
                <a:solidFill>
                  <a:schemeClr val="dk1"/>
                </a:solidFill>
                <a:latin typeface="Calibri"/>
                <a:ea typeface="Calibri"/>
                <a:cs typeface="Calibri"/>
                <a:sym typeface="Calibri"/>
              </a:defRPr>
            </a:lvl4pPr>
            <a:lvl5pPr marL="3657600" marR="0" lvl="4" indent="0" algn="l" rtl="0">
              <a:spcBef>
                <a:spcPts val="800"/>
              </a:spcBef>
              <a:buClr>
                <a:schemeClr val="dk1"/>
              </a:buClr>
              <a:buSzPct val="70000"/>
              <a:buFont typeface="Arial"/>
              <a:buNone/>
              <a:defRPr sz="4000" b="0" i="0" u="none" strike="noStrike" cap="none">
                <a:solidFill>
                  <a:schemeClr val="dk1"/>
                </a:solidFill>
                <a:latin typeface="Calibri"/>
                <a:ea typeface="Calibri"/>
                <a:cs typeface="Calibri"/>
                <a:sym typeface="Calibri"/>
              </a:defRPr>
            </a:lvl5pPr>
            <a:lvl6pPr marL="4572000" marR="0" lvl="5" indent="0" algn="l" rtl="0">
              <a:spcBef>
                <a:spcPts val="800"/>
              </a:spcBef>
              <a:buClr>
                <a:schemeClr val="dk1"/>
              </a:buClr>
              <a:buSzPct val="70000"/>
              <a:buFont typeface="Arial"/>
              <a:buNone/>
              <a:defRPr sz="4000" b="0" i="0" u="none" strike="noStrike" cap="none">
                <a:solidFill>
                  <a:schemeClr val="dk1"/>
                </a:solidFill>
                <a:latin typeface="Calibri"/>
                <a:ea typeface="Calibri"/>
                <a:cs typeface="Calibri"/>
                <a:sym typeface="Calibri"/>
              </a:defRPr>
            </a:lvl6pPr>
            <a:lvl7pPr marL="5486400" marR="0" lvl="6" indent="0" algn="l" rtl="0">
              <a:spcBef>
                <a:spcPts val="800"/>
              </a:spcBef>
              <a:buClr>
                <a:schemeClr val="dk1"/>
              </a:buClr>
              <a:buSzPct val="70000"/>
              <a:buFont typeface="Arial"/>
              <a:buNone/>
              <a:defRPr sz="4000" b="0" i="0" u="none" strike="noStrike" cap="none">
                <a:solidFill>
                  <a:schemeClr val="dk1"/>
                </a:solidFill>
                <a:latin typeface="Calibri"/>
                <a:ea typeface="Calibri"/>
                <a:cs typeface="Calibri"/>
                <a:sym typeface="Calibri"/>
              </a:defRPr>
            </a:lvl7pPr>
            <a:lvl8pPr marL="6400800" marR="0" lvl="7" indent="0" algn="l" rtl="0">
              <a:spcBef>
                <a:spcPts val="800"/>
              </a:spcBef>
              <a:buClr>
                <a:schemeClr val="dk1"/>
              </a:buClr>
              <a:buSzPct val="70000"/>
              <a:buFont typeface="Arial"/>
              <a:buNone/>
              <a:defRPr sz="4000" b="0" i="0" u="none" strike="noStrike" cap="none">
                <a:solidFill>
                  <a:schemeClr val="dk1"/>
                </a:solidFill>
                <a:latin typeface="Calibri"/>
                <a:ea typeface="Calibri"/>
                <a:cs typeface="Calibri"/>
                <a:sym typeface="Calibri"/>
              </a:defRPr>
            </a:lvl8pPr>
            <a:lvl9pPr marL="7315200" marR="0" lvl="8" indent="0" algn="l" rtl="0">
              <a:spcBef>
                <a:spcPts val="800"/>
              </a:spcBef>
              <a:buClr>
                <a:schemeClr val="dk1"/>
              </a:buClr>
              <a:buSzPct val="70000"/>
              <a:buFont typeface="Arial"/>
              <a:buNone/>
              <a:defRPr sz="40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body" idx="1"/>
          </p:nvPr>
        </p:nvSpPr>
        <p:spPr>
          <a:xfrm>
            <a:off x="4779435" y="10734676"/>
            <a:ext cx="14630400" cy="1609724"/>
          </a:xfrm>
          <a:prstGeom prst="rect">
            <a:avLst/>
          </a:prstGeom>
          <a:noFill/>
          <a:ln>
            <a:noFill/>
          </a:ln>
        </p:spPr>
        <p:txBody>
          <a:bodyPr wrap="square" lIns="91425" tIns="91425" rIns="91425" bIns="91425" anchor="t" anchorCtr="0"/>
          <a:lstStyle>
            <a:lvl1pPr marL="0" marR="0" lvl="0" indent="0" algn="l" rtl="0">
              <a:spcBef>
                <a:spcPts val="560"/>
              </a:spcBef>
              <a:buClr>
                <a:schemeClr val="dk1"/>
              </a:buClr>
              <a:buSzPct val="228571"/>
              <a:buFont typeface="Arial"/>
              <a:buNone/>
              <a:defRPr sz="2800" b="0" i="0" u="none" strike="noStrike" cap="none">
                <a:solidFill>
                  <a:schemeClr val="dk1"/>
                </a:solidFill>
                <a:latin typeface="Calibri"/>
                <a:ea typeface="Calibri"/>
                <a:cs typeface="Calibri"/>
                <a:sym typeface="Calibri"/>
              </a:defRPr>
            </a:lvl1pPr>
            <a:lvl2pPr marL="914400" marR="0" lvl="1" indent="0" algn="l" rtl="0">
              <a:spcBef>
                <a:spcPts val="480"/>
              </a:spcBef>
              <a:buClr>
                <a:schemeClr val="dk1"/>
              </a:buClr>
              <a:buSzPct val="233333"/>
              <a:buFont typeface="Arial"/>
              <a:buNone/>
              <a:defRPr sz="2400" b="0" i="0" u="none" strike="noStrike" cap="none">
                <a:solidFill>
                  <a:schemeClr val="dk1"/>
                </a:solidFill>
                <a:latin typeface="Calibri"/>
                <a:ea typeface="Calibri"/>
                <a:cs typeface="Calibri"/>
                <a:sym typeface="Calibri"/>
              </a:defRPr>
            </a:lvl2pPr>
            <a:lvl3pPr marL="1828800" marR="0" lvl="2" indent="0" algn="l" rtl="0">
              <a:spcBef>
                <a:spcPts val="400"/>
              </a:spcBef>
              <a:buClr>
                <a:schemeClr val="dk1"/>
              </a:buClr>
              <a:buSzPct val="240000"/>
              <a:buFont typeface="Arial"/>
              <a:buNone/>
              <a:defRPr sz="2000" b="0" i="0" u="none" strike="noStrike" cap="none">
                <a:solidFill>
                  <a:schemeClr val="dk1"/>
                </a:solidFill>
                <a:latin typeface="Calibri"/>
                <a:ea typeface="Calibri"/>
                <a:cs typeface="Calibri"/>
                <a:sym typeface="Calibri"/>
              </a:defRPr>
            </a:lvl3pPr>
            <a:lvl4pPr marL="2743200" marR="0" lvl="3" indent="0" algn="l" rtl="0">
              <a:spcBef>
                <a:spcPts val="360"/>
              </a:spcBef>
              <a:buClr>
                <a:schemeClr val="dk1"/>
              </a:buClr>
              <a:buSzPct val="222222"/>
              <a:buFont typeface="Arial"/>
              <a:buNone/>
              <a:defRPr sz="1800" b="0" i="0" u="none" strike="noStrike" cap="none">
                <a:solidFill>
                  <a:schemeClr val="dk1"/>
                </a:solidFill>
                <a:latin typeface="Calibri"/>
                <a:ea typeface="Calibri"/>
                <a:cs typeface="Calibri"/>
                <a:sym typeface="Calibri"/>
              </a:defRPr>
            </a:lvl4pPr>
            <a:lvl5pPr marL="3657600" marR="0" lvl="4" indent="0" algn="l" rtl="0">
              <a:spcBef>
                <a:spcPts val="360"/>
              </a:spcBef>
              <a:buClr>
                <a:schemeClr val="dk1"/>
              </a:buClr>
              <a:buSzPct val="222222"/>
              <a:buFont typeface="Arial"/>
              <a:buNone/>
              <a:defRPr sz="1800" b="0" i="0" u="none" strike="noStrike" cap="none">
                <a:solidFill>
                  <a:schemeClr val="dk1"/>
                </a:solidFill>
                <a:latin typeface="Calibri"/>
                <a:ea typeface="Calibri"/>
                <a:cs typeface="Calibri"/>
                <a:sym typeface="Calibri"/>
              </a:defRPr>
            </a:lvl5pPr>
            <a:lvl6pPr marL="4572000" marR="0" lvl="5" indent="0" algn="l" rtl="0">
              <a:spcBef>
                <a:spcPts val="360"/>
              </a:spcBef>
              <a:buClr>
                <a:schemeClr val="dk1"/>
              </a:buClr>
              <a:buSzPct val="222222"/>
              <a:buFont typeface="Arial"/>
              <a:buNone/>
              <a:defRPr sz="1800" b="0" i="0" u="none" strike="noStrike" cap="none">
                <a:solidFill>
                  <a:schemeClr val="dk1"/>
                </a:solidFill>
                <a:latin typeface="Calibri"/>
                <a:ea typeface="Calibri"/>
                <a:cs typeface="Calibri"/>
                <a:sym typeface="Calibri"/>
              </a:defRPr>
            </a:lvl6pPr>
            <a:lvl7pPr marL="5486400" marR="0" lvl="6" indent="0" algn="l" rtl="0">
              <a:spcBef>
                <a:spcPts val="360"/>
              </a:spcBef>
              <a:buClr>
                <a:schemeClr val="dk1"/>
              </a:buClr>
              <a:buSzPct val="222222"/>
              <a:buFont typeface="Arial"/>
              <a:buNone/>
              <a:defRPr sz="1800" b="0" i="0" u="none" strike="noStrike" cap="none">
                <a:solidFill>
                  <a:schemeClr val="dk1"/>
                </a:solidFill>
                <a:latin typeface="Calibri"/>
                <a:ea typeface="Calibri"/>
                <a:cs typeface="Calibri"/>
                <a:sym typeface="Calibri"/>
              </a:defRPr>
            </a:lvl7pPr>
            <a:lvl8pPr marL="6400800" marR="0" lvl="7" indent="0" algn="l" rtl="0">
              <a:spcBef>
                <a:spcPts val="360"/>
              </a:spcBef>
              <a:buClr>
                <a:schemeClr val="dk1"/>
              </a:buClr>
              <a:buSzPct val="222222"/>
              <a:buFont typeface="Arial"/>
              <a:buNone/>
              <a:defRPr sz="1800" b="0" i="0" u="none" strike="noStrike" cap="none">
                <a:solidFill>
                  <a:schemeClr val="dk1"/>
                </a:solidFill>
                <a:latin typeface="Calibri"/>
                <a:ea typeface="Calibri"/>
                <a:cs typeface="Calibri"/>
                <a:sym typeface="Calibri"/>
              </a:defRPr>
            </a:lvl8pPr>
            <a:lvl9pPr marL="7315200" marR="0" lvl="8" indent="0" algn="l" rtl="0">
              <a:spcBef>
                <a:spcPts val="360"/>
              </a:spcBef>
              <a:buClr>
                <a:schemeClr val="dk1"/>
              </a:buClr>
              <a:buSzPct val="222222"/>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dt" idx="10"/>
          </p:nvPr>
        </p:nvSpPr>
        <p:spPr>
          <a:xfrm>
            <a:off x="1219200" y="12712701"/>
            <a:ext cx="5689600" cy="730250"/>
          </a:xfrm>
          <a:prstGeom prst="rect">
            <a:avLst/>
          </a:prstGeom>
          <a:noFill/>
          <a:ln>
            <a:noFill/>
          </a:ln>
        </p:spPr>
        <p:txBody>
          <a:bodyPr wrap="square" lIns="91425" tIns="91425" rIns="91425" bIns="91425" anchor="ctr" anchorCtr="0"/>
          <a:lstStyle>
            <a:lvl1pPr marL="0" marR="0" lvl="0" indent="0" algn="l" rtl="0">
              <a:spcBef>
                <a:spcPts val="0"/>
              </a:spcBef>
              <a:spcAft>
                <a:spcPts val="0"/>
              </a:spcAft>
              <a:buSzPct val="116666"/>
              <a:buNone/>
              <a:defRPr sz="2400">
                <a:solidFill>
                  <a:srgbClr val="888888"/>
                </a:solidFill>
                <a:latin typeface="Arial"/>
                <a:ea typeface="Arial"/>
                <a:cs typeface="Arial"/>
                <a:sym typeface="Arial"/>
              </a:defRPr>
            </a:lvl1pPr>
            <a:lvl2pPr marL="914400" marR="0" lvl="1"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2pPr>
            <a:lvl3pPr marL="1828800" marR="0" lvl="2"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3pPr>
            <a:lvl4pPr marL="2743200" marR="0" lvl="3"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4pPr>
            <a:lvl5pPr marL="3657600" marR="0" lvl="4"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5pPr>
            <a:lvl6pPr marL="4572000" marR="0" lvl="5" indent="0" algn="l" rtl="0">
              <a:spcBef>
                <a:spcPts val="0"/>
              </a:spcBef>
              <a:buSzPct val="58333"/>
              <a:buNone/>
              <a:defRPr sz="4800" b="0" i="0" u="none" strike="noStrike" cap="none">
                <a:solidFill>
                  <a:schemeClr val="dk1"/>
                </a:solidFill>
                <a:latin typeface="Arial"/>
                <a:ea typeface="Arial"/>
                <a:cs typeface="Arial"/>
                <a:sym typeface="Arial"/>
              </a:defRPr>
            </a:lvl6pPr>
            <a:lvl7pPr marL="5486400" marR="0" lvl="6" indent="0" algn="l" rtl="0">
              <a:spcBef>
                <a:spcPts val="0"/>
              </a:spcBef>
              <a:buSzPct val="58333"/>
              <a:buNone/>
              <a:defRPr sz="4800" b="0" i="0" u="none" strike="noStrike" cap="none">
                <a:solidFill>
                  <a:schemeClr val="dk1"/>
                </a:solidFill>
                <a:latin typeface="Arial"/>
                <a:ea typeface="Arial"/>
                <a:cs typeface="Arial"/>
                <a:sym typeface="Arial"/>
              </a:defRPr>
            </a:lvl7pPr>
            <a:lvl8pPr marL="6400800" marR="0" lvl="7" indent="0" algn="l" rtl="0">
              <a:spcBef>
                <a:spcPts val="0"/>
              </a:spcBef>
              <a:buSzPct val="58333"/>
              <a:buNone/>
              <a:defRPr sz="4800" b="0" i="0" u="none" strike="noStrike" cap="none">
                <a:solidFill>
                  <a:schemeClr val="dk1"/>
                </a:solidFill>
                <a:latin typeface="Arial"/>
                <a:ea typeface="Arial"/>
                <a:cs typeface="Arial"/>
                <a:sym typeface="Arial"/>
              </a:defRPr>
            </a:lvl8pPr>
            <a:lvl9pPr marL="7315200" marR="0" lvl="8" indent="0" algn="l" rtl="0">
              <a:spcBef>
                <a:spcPts val="0"/>
              </a:spcBef>
              <a:buSzPct val="58333"/>
              <a:buNone/>
              <a:defRPr sz="4800" b="0" i="0" u="none" strike="noStrike" cap="none">
                <a:solidFill>
                  <a:schemeClr val="dk1"/>
                </a:solidFill>
                <a:latin typeface="Arial"/>
                <a:ea typeface="Arial"/>
                <a:cs typeface="Arial"/>
                <a:sym typeface="Arial"/>
              </a:defRPr>
            </a:lvl9pPr>
          </a:lstStyle>
          <a:p>
            <a:endParaRPr/>
          </a:p>
        </p:txBody>
      </p:sp>
      <p:sp>
        <p:nvSpPr>
          <p:cNvPr id="74" name="Shape 74"/>
          <p:cNvSpPr txBox="1">
            <a:spLocks noGrp="1"/>
          </p:cNvSpPr>
          <p:nvPr>
            <p:ph type="ftr" idx="11"/>
          </p:nvPr>
        </p:nvSpPr>
        <p:spPr>
          <a:xfrm>
            <a:off x="8331200" y="12712701"/>
            <a:ext cx="7721600" cy="73025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ct val="116666"/>
              <a:buNone/>
              <a:defRPr sz="2400">
                <a:solidFill>
                  <a:srgbClr val="888888"/>
                </a:solidFill>
                <a:latin typeface="Arial"/>
                <a:ea typeface="Arial"/>
                <a:cs typeface="Arial"/>
                <a:sym typeface="Arial"/>
              </a:defRPr>
            </a:lvl1pPr>
            <a:lvl2pPr marL="914400" marR="0" lvl="1"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2pPr>
            <a:lvl3pPr marL="1828800" marR="0" lvl="2"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3pPr>
            <a:lvl4pPr marL="2743200" marR="0" lvl="3"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4pPr>
            <a:lvl5pPr marL="3657600" marR="0" lvl="4"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5pPr>
            <a:lvl6pPr marL="4572000" marR="0" lvl="5" indent="0" algn="l" rtl="0">
              <a:spcBef>
                <a:spcPts val="0"/>
              </a:spcBef>
              <a:buSzPct val="58333"/>
              <a:buNone/>
              <a:defRPr sz="4800" b="0" i="0" u="none" strike="noStrike" cap="none">
                <a:solidFill>
                  <a:schemeClr val="dk1"/>
                </a:solidFill>
                <a:latin typeface="Arial"/>
                <a:ea typeface="Arial"/>
                <a:cs typeface="Arial"/>
                <a:sym typeface="Arial"/>
              </a:defRPr>
            </a:lvl6pPr>
            <a:lvl7pPr marL="5486400" marR="0" lvl="6" indent="0" algn="l" rtl="0">
              <a:spcBef>
                <a:spcPts val="0"/>
              </a:spcBef>
              <a:buSzPct val="58333"/>
              <a:buNone/>
              <a:defRPr sz="4800" b="0" i="0" u="none" strike="noStrike" cap="none">
                <a:solidFill>
                  <a:schemeClr val="dk1"/>
                </a:solidFill>
                <a:latin typeface="Arial"/>
                <a:ea typeface="Arial"/>
                <a:cs typeface="Arial"/>
                <a:sym typeface="Arial"/>
              </a:defRPr>
            </a:lvl7pPr>
            <a:lvl8pPr marL="6400800" marR="0" lvl="7" indent="0" algn="l" rtl="0">
              <a:spcBef>
                <a:spcPts val="0"/>
              </a:spcBef>
              <a:buSzPct val="58333"/>
              <a:buNone/>
              <a:defRPr sz="4800" b="0" i="0" u="none" strike="noStrike" cap="none">
                <a:solidFill>
                  <a:schemeClr val="dk1"/>
                </a:solidFill>
                <a:latin typeface="Arial"/>
                <a:ea typeface="Arial"/>
                <a:cs typeface="Arial"/>
                <a:sym typeface="Arial"/>
              </a:defRPr>
            </a:lvl8pPr>
            <a:lvl9pPr marL="7315200" marR="0" lvl="8" indent="0" algn="l" rtl="0">
              <a:spcBef>
                <a:spcPts val="0"/>
              </a:spcBef>
              <a:buSzPct val="58333"/>
              <a:buNone/>
              <a:defRPr sz="4800" b="0" i="0" u="none" strike="noStrike" cap="none">
                <a:solidFill>
                  <a:schemeClr val="dk1"/>
                </a:solidFill>
                <a:latin typeface="Arial"/>
                <a:ea typeface="Arial"/>
                <a:cs typeface="Arial"/>
                <a:sym typeface="Arial"/>
              </a:defRPr>
            </a:lvl9pPr>
          </a:lstStyle>
          <a:p>
            <a:endParaRPr/>
          </a:p>
        </p:txBody>
      </p:sp>
      <p:sp>
        <p:nvSpPr>
          <p:cNvPr id="75" name="Shape 75"/>
          <p:cNvSpPr txBox="1">
            <a:spLocks noGrp="1"/>
          </p:cNvSpPr>
          <p:nvPr>
            <p:ph type="sldNum" idx="12"/>
          </p:nvPr>
        </p:nvSpPr>
        <p:spPr>
          <a:xfrm>
            <a:off x="17475200" y="12712701"/>
            <a:ext cx="5689600" cy="730250"/>
          </a:xfrm>
          <a:prstGeom prst="rect">
            <a:avLst/>
          </a:prstGeom>
          <a:noFill/>
          <a:ln>
            <a:noFill/>
          </a:ln>
        </p:spPr>
        <p:txBody>
          <a:bodyPr wrap="square" lIns="91425" tIns="45700" rIns="91425" bIns="45700" anchor="ctr" anchorCtr="0">
            <a:noAutofit/>
          </a:bodyPr>
          <a:lstStyle/>
          <a:p>
            <a:pPr algn="r">
              <a:spcBef>
                <a:spcPts val="0"/>
              </a:spcBef>
              <a:spcAft>
                <a:spcPts val="0"/>
              </a:spcAft>
              <a:buSzPct val="25000"/>
            </a:pPr>
            <a:fld id="{00000000-1234-1234-1234-123412341234}" type="slidenum">
              <a:rPr lang="en-US" sz="2400" smtClean="0">
                <a:solidFill>
                  <a:srgbClr val="888888"/>
                </a:solidFill>
                <a:latin typeface="Arial"/>
                <a:ea typeface="Arial"/>
                <a:cs typeface="Arial"/>
                <a:sym typeface="Arial"/>
              </a:rPr>
              <a:pPr algn="r">
                <a:spcBef>
                  <a:spcPts val="0"/>
                </a:spcBef>
                <a:spcAft>
                  <a:spcPts val="0"/>
                </a:spcAft>
                <a:buSzPct val="25000"/>
              </a:pPr>
              <a:t>‹#›</a:t>
            </a:fld>
            <a:endParaRPr lang="en-US" sz="2400">
              <a:solidFill>
                <a:srgbClr val="888888"/>
              </a:solidFill>
              <a:latin typeface="Arial"/>
              <a:ea typeface="Arial"/>
              <a:cs typeface="Arial"/>
              <a:sym typeface="Arial"/>
            </a:endParaRPr>
          </a:p>
        </p:txBody>
      </p:sp>
    </p:spTree>
    <p:extLst>
      <p:ext uri="{BB962C8B-B14F-4D97-AF65-F5344CB8AC3E}">
        <p14:creationId xmlns:p14="http://schemas.microsoft.com/office/powerpoint/2010/main" val="4050763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1219200" y="549276"/>
            <a:ext cx="21945600" cy="2286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ct val="31818"/>
              <a:buFont typeface="Calibri"/>
              <a:buNone/>
              <a:defRPr sz="8800" b="0" i="0" u="none" strike="noStrike" cap="none">
                <a:solidFill>
                  <a:schemeClr val="dk1"/>
                </a:solidFill>
                <a:latin typeface="Calibri"/>
                <a:ea typeface="Calibri"/>
                <a:cs typeface="Calibri"/>
                <a:sym typeface="Calibri"/>
              </a:defRPr>
            </a:lvl1pPr>
            <a:lvl2pPr lvl="1" indent="0">
              <a:spcBef>
                <a:spcPts val="0"/>
              </a:spcBef>
              <a:buSzPct val="77777"/>
              <a:buNone/>
              <a:defRPr sz="3600"/>
            </a:lvl2pPr>
            <a:lvl3pPr lvl="2" indent="0">
              <a:spcBef>
                <a:spcPts val="0"/>
              </a:spcBef>
              <a:buSzPct val="77777"/>
              <a:buNone/>
              <a:defRPr sz="3600"/>
            </a:lvl3pPr>
            <a:lvl4pPr lvl="3" indent="0">
              <a:spcBef>
                <a:spcPts val="0"/>
              </a:spcBef>
              <a:buSzPct val="77777"/>
              <a:buNone/>
              <a:defRPr sz="3600"/>
            </a:lvl4pPr>
            <a:lvl5pPr lvl="4" indent="0">
              <a:spcBef>
                <a:spcPts val="0"/>
              </a:spcBef>
              <a:buSzPct val="77777"/>
              <a:buNone/>
              <a:defRPr sz="3600"/>
            </a:lvl5pPr>
            <a:lvl6pPr lvl="5" indent="0">
              <a:spcBef>
                <a:spcPts val="0"/>
              </a:spcBef>
              <a:buSzPct val="77777"/>
              <a:buNone/>
              <a:defRPr sz="3600"/>
            </a:lvl6pPr>
            <a:lvl7pPr lvl="6" indent="0">
              <a:spcBef>
                <a:spcPts val="0"/>
              </a:spcBef>
              <a:buSzPct val="77777"/>
              <a:buNone/>
              <a:defRPr sz="3600"/>
            </a:lvl7pPr>
            <a:lvl8pPr lvl="7" indent="0">
              <a:spcBef>
                <a:spcPts val="0"/>
              </a:spcBef>
              <a:buSzPct val="77777"/>
              <a:buNone/>
              <a:defRPr sz="3600"/>
            </a:lvl8pPr>
            <a:lvl9pPr lvl="8" indent="0">
              <a:spcBef>
                <a:spcPts val="0"/>
              </a:spcBef>
              <a:buSzPct val="77777"/>
              <a:buNone/>
              <a:defRPr sz="3600"/>
            </a:lvl9pPr>
          </a:lstStyle>
          <a:p>
            <a:endParaRPr/>
          </a:p>
        </p:txBody>
      </p:sp>
      <p:sp>
        <p:nvSpPr>
          <p:cNvPr id="78" name="Shape 78"/>
          <p:cNvSpPr txBox="1">
            <a:spLocks noGrp="1"/>
          </p:cNvSpPr>
          <p:nvPr>
            <p:ph type="body" idx="1"/>
          </p:nvPr>
        </p:nvSpPr>
        <p:spPr>
          <a:xfrm rot="5400000">
            <a:off x="7666037" y="-3246438"/>
            <a:ext cx="9051926" cy="21945600"/>
          </a:xfrm>
          <a:prstGeom prst="rect">
            <a:avLst/>
          </a:prstGeom>
          <a:noFill/>
          <a:ln>
            <a:noFill/>
          </a:ln>
        </p:spPr>
        <p:txBody>
          <a:bodyPr wrap="square" lIns="91425" tIns="91425" rIns="91425" bIns="91425" anchor="t" anchorCtr="0"/>
          <a:lstStyle>
            <a:lvl1pPr marL="685800" marR="0" lvl="0" indent="-279400" algn="l" rtl="0">
              <a:spcBef>
                <a:spcPts val="1280"/>
              </a:spcBef>
              <a:buClr>
                <a:schemeClr val="dk1"/>
              </a:buClr>
              <a:buSzPct val="100000"/>
              <a:buFont typeface="Arial"/>
              <a:buChar char="•"/>
              <a:defRPr sz="6400" b="0" i="0" u="none" strike="noStrike" cap="none">
                <a:solidFill>
                  <a:schemeClr val="dk1"/>
                </a:solidFill>
                <a:latin typeface="Calibri"/>
                <a:ea typeface="Calibri"/>
                <a:cs typeface="Calibri"/>
                <a:sym typeface="Calibri"/>
              </a:defRPr>
            </a:lvl1pPr>
            <a:lvl2pPr marL="1485900" marR="0" lvl="1" indent="-215900" algn="l" rtl="0">
              <a:spcBef>
                <a:spcPts val="112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2pPr>
            <a:lvl3pPr marL="2286000" marR="0" lvl="2" indent="-152400" algn="l" rtl="0">
              <a:spcBef>
                <a:spcPts val="96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3pPr>
            <a:lvl4pPr marL="3200400" marR="0" lvl="3" indent="-203200"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4pPr>
            <a:lvl5pPr marL="4114800" marR="0" lvl="4" indent="-203200"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5pPr>
            <a:lvl6pPr marL="5029200" marR="0" lvl="5" indent="-203200"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6pPr>
            <a:lvl7pPr marL="5943600" marR="0" lvl="6" indent="-203200"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7pPr>
            <a:lvl8pPr marL="6858000" marR="0" lvl="7" indent="-203200"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8pPr>
            <a:lvl9pPr marL="7772400" marR="0" lvl="8" indent="-203200"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dt" idx="10"/>
          </p:nvPr>
        </p:nvSpPr>
        <p:spPr>
          <a:xfrm>
            <a:off x="1219200" y="12712701"/>
            <a:ext cx="5689600" cy="730250"/>
          </a:xfrm>
          <a:prstGeom prst="rect">
            <a:avLst/>
          </a:prstGeom>
          <a:noFill/>
          <a:ln>
            <a:noFill/>
          </a:ln>
        </p:spPr>
        <p:txBody>
          <a:bodyPr wrap="square" lIns="91425" tIns="91425" rIns="91425" bIns="91425" anchor="ctr" anchorCtr="0"/>
          <a:lstStyle>
            <a:lvl1pPr marL="0" marR="0" lvl="0" indent="0" algn="l" rtl="0">
              <a:spcBef>
                <a:spcPts val="0"/>
              </a:spcBef>
              <a:spcAft>
                <a:spcPts val="0"/>
              </a:spcAft>
              <a:buSzPct val="116666"/>
              <a:buNone/>
              <a:defRPr sz="2400">
                <a:solidFill>
                  <a:srgbClr val="888888"/>
                </a:solidFill>
                <a:latin typeface="Arial"/>
                <a:ea typeface="Arial"/>
                <a:cs typeface="Arial"/>
                <a:sym typeface="Arial"/>
              </a:defRPr>
            </a:lvl1pPr>
            <a:lvl2pPr marL="914400" marR="0" lvl="1"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2pPr>
            <a:lvl3pPr marL="1828800" marR="0" lvl="2"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3pPr>
            <a:lvl4pPr marL="2743200" marR="0" lvl="3"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4pPr>
            <a:lvl5pPr marL="3657600" marR="0" lvl="4"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5pPr>
            <a:lvl6pPr marL="4572000" marR="0" lvl="5" indent="0" algn="l" rtl="0">
              <a:spcBef>
                <a:spcPts val="0"/>
              </a:spcBef>
              <a:buSzPct val="58333"/>
              <a:buNone/>
              <a:defRPr sz="4800" b="0" i="0" u="none" strike="noStrike" cap="none">
                <a:solidFill>
                  <a:schemeClr val="dk1"/>
                </a:solidFill>
                <a:latin typeface="Arial"/>
                <a:ea typeface="Arial"/>
                <a:cs typeface="Arial"/>
                <a:sym typeface="Arial"/>
              </a:defRPr>
            </a:lvl6pPr>
            <a:lvl7pPr marL="5486400" marR="0" lvl="6" indent="0" algn="l" rtl="0">
              <a:spcBef>
                <a:spcPts val="0"/>
              </a:spcBef>
              <a:buSzPct val="58333"/>
              <a:buNone/>
              <a:defRPr sz="4800" b="0" i="0" u="none" strike="noStrike" cap="none">
                <a:solidFill>
                  <a:schemeClr val="dk1"/>
                </a:solidFill>
                <a:latin typeface="Arial"/>
                <a:ea typeface="Arial"/>
                <a:cs typeface="Arial"/>
                <a:sym typeface="Arial"/>
              </a:defRPr>
            </a:lvl7pPr>
            <a:lvl8pPr marL="6400800" marR="0" lvl="7" indent="0" algn="l" rtl="0">
              <a:spcBef>
                <a:spcPts val="0"/>
              </a:spcBef>
              <a:buSzPct val="58333"/>
              <a:buNone/>
              <a:defRPr sz="4800" b="0" i="0" u="none" strike="noStrike" cap="none">
                <a:solidFill>
                  <a:schemeClr val="dk1"/>
                </a:solidFill>
                <a:latin typeface="Arial"/>
                <a:ea typeface="Arial"/>
                <a:cs typeface="Arial"/>
                <a:sym typeface="Arial"/>
              </a:defRPr>
            </a:lvl8pPr>
            <a:lvl9pPr marL="7315200" marR="0" lvl="8" indent="0" algn="l" rtl="0">
              <a:spcBef>
                <a:spcPts val="0"/>
              </a:spcBef>
              <a:buSzPct val="58333"/>
              <a:buNone/>
              <a:defRPr sz="4800" b="0" i="0" u="none" strike="noStrike" cap="none">
                <a:solidFill>
                  <a:schemeClr val="dk1"/>
                </a:solidFill>
                <a:latin typeface="Arial"/>
                <a:ea typeface="Arial"/>
                <a:cs typeface="Arial"/>
                <a:sym typeface="Arial"/>
              </a:defRPr>
            </a:lvl9pPr>
          </a:lstStyle>
          <a:p>
            <a:endParaRPr/>
          </a:p>
        </p:txBody>
      </p:sp>
      <p:sp>
        <p:nvSpPr>
          <p:cNvPr id="80" name="Shape 80"/>
          <p:cNvSpPr txBox="1">
            <a:spLocks noGrp="1"/>
          </p:cNvSpPr>
          <p:nvPr>
            <p:ph type="ftr" idx="11"/>
          </p:nvPr>
        </p:nvSpPr>
        <p:spPr>
          <a:xfrm>
            <a:off x="8331200" y="12712701"/>
            <a:ext cx="7721600" cy="73025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ct val="116666"/>
              <a:buNone/>
              <a:defRPr sz="2400">
                <a:solidFill>
                  <a:srgbClr val="888888"/>
                </a:solidFill>
                <a:latin typeface="Arial"/>
                <a:ea typeface="Arial"/>
                <a:cs typeface="Arial"/>
                <a:sym typeface="Arial"/>
              </a:defRPr>
            </a:lvl1pPr>
            <a:lvl2pPr marL="914400" marR="0" lvl="1"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2pPr>
            <a:lvl3pPr marL="1828800" marR="0" lvl="2"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3pPr>
            <a:lvl4pPr marL="2743200" marR="0" lvl="3"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4pPr>
            <a:lvl5pPr marL="3657600" marR="0" lvl="4"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5pPr>
            <a:lvl6pPr marL="4572000" marR="0" lvl="5" indent="0" algn="l" rtl="0">
              <a:spcBef>
                <a:spcPts val="0"/>
              </a:spcBef>
              <a:buSzPct val="58333"/>
              <a:buNone/>
              <a:defRPr sz="4800" b="0" i="0" u="none" strike="noStrike" cap="none">
                <a:solidFill>
                  <a:schemeClr val="dk1"/>
                </a:solidFill>
                <a:latin typeface="Arial"/>
                <a:ea typeface="Arial"/>
                <a:cs typeface="Arial"/>
                <a:sym typeface="Arial"/>
              </a:defRPr>
            </a:lvl6pPr>
            <a:lvl7pPr marL="5486400" marR="0" lvl="6" indent="0" algn="l" rtl="0">
              <a:spcBef>
                <a:spcPts val="0"/>
              </a:spcBef>
              <a:buSzPct val="58333"/>
              <a:buNone/>
              <a:defRPr sz="4800" b="0" i="0" u="none" strike="noStrike" cap="none">
                <a:solidFill>
                  <a:schemeClr val="dk1"/>
                </a:solidFill>
                <a:latin typeface="Arial"/>
                <a:ea typeface="Arial"/>
                <a:cs typeface="Arial"/>
                <a:sym typeface="Arial"/>
              </a:defRPr>
            </a:lvl7pPr>
            <a:lvl8pPr marL="6400800" marR="0" lvl="7" indent="0" algn="l" rtl="0">
              <a:spcBef>
                <a:spcPts val="0"/>
              </a:spcBef>
              <a:buSzPct val="58333"/>
              <a:buNone/>
              <a:defRPr sz="4800" b="0" i="0" u="none" strike="noStrike" cap="none">
                <a:solidFill>
                  <a:schemeClr val="dk1"/>
                </a:solidFill>
                <a:latin typeface="Arial"/>
                <a:ea typeface="Arial"/>
                <a:cs typeface="Arial"/>
                <a:sym typeface="Arial"/>
              </a:defRPr>
            </a:lvl8pPr>
            <a:lvl9pPr marL="7315200" marR="0" lvl="8" indent="0" algn="l" rtl="0">
              <a:spcBef>
                <a:spcPts val="0"/>
              </a:spcBef>
              <a:buSzPct val="58333"/>
              <a:buNone/>
              <a:defRPr sz="48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sldNum" idx="12"/>
          </p:nvPr>
        </p:nvSpPr>
        <p:spPr>
          <a:xfrm>
            <a:off x="17475200" y="12712701"/>
            <a:ext cx="5689600" cy="730250"/>
          </a:xfrm>
          <a:prstGeom prst="rect">
            <a:avLst/>
          </a:prstGeom>
          <a:noFill/>
          <a:ln>
            <a:noFill/>
          </a:ln>
        </p:spPr>
        <p:txBody>
          <a:bodyPr wrap="square" lIns="91425" tIns="45700" rIns="91425" bIns="45700" anchor="ctr" anchorCtr="0">
            <a:noAutofit/>
          </a:bodyPr>
          <a:lstStyle/>
          <a:p>
            <a:pPr algn="r">
              <a:spcBef>
                <a:spcPts val="0"/>
              </a:spcBef>
              <a:spcAft>
                <a:spcPts val="0"/>
              </a:spcAft>
              <a:buSzPct val="25000"/>
            </a:pPr>
            <a:fld id="{00000000-1234-1234-1234-123412341234}" type="slidenum">
              <a:rPr lang="en-US" sz="2400" smtClean="0">
                <a:solidFill>
                  <a:srgbClr val="888888"/>
                </a:solidFill>
                <a:latin typeface="Arial"/>
                <a:ea typeface="Arial"/>
                <a:cs typeface="Arial"/>
                <a:sym typeface="Arial"/>
              </a:rPr>
              <a:pPr algn="r">
                <a:spcBef>
                  <a:spcPts val="0"/>
                </a:spcBef>
                <a:spcAft>
                  <a:spcPts val="0"/>
                </a:spcAft>
                <a:buSzPct val="25000"/>
              </a:pPr>
              <a:t>‹#›</a:t>
            </a:fld>
            <a:endParaRPr lang="en-US" sz="2400">
              <a:solidFill>
                <a:srgbClr val="888888"/>
              </a:solidFill>
              <a:latin typeface="Arial"/>
              <a:ea typeface="Arial"/>
              <a:cs typeface="Arial"/>
              <a:sym typeface="Arial"/>
            </a:endParaRPr>
          </a:p>
        </p:txBody>
      </p:sp>
    </p:spTree>
    <p:extLst>
      <p:ext uri="{BB962C8B-B14F-4D97-AF65-F5344CB8AC3E}">
        <p14:creationId xmlns:p14="http://schemas.microsoft.com/office/powerpoint/2010/main" val="36930446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2"/>
        <p:cNvGrpSpPr/>
        <p:nvPr/>
      </p:nvGrpSpPr>
      <p:grpSpPr>
        <a:xfrm>
          <a:off x="0" y="0"/>
          <a:ext cx="0" cy="0"/>
          <a:chOff x="0" y="0"/>
          <a:chExt cx="0" cy="0"/>
        </a:xfrm>
      </p:grpSpPr>
      <p:sp>
        <p:nvSpPr>
          <p:cNvPr id="83" name="Shape 83"/>
          <p:cNvSpPr txBox="1">
            <a:spLocks noGrp="1"/>
          </p:cNvSpPr>
          <p:nvPr>
            <p:ph type="title"/>
          </p:nvPr>
        </p:nvSpPr>
        <p:spPr>
          <a:xfrm rot="5400000">
            <a:off x="14570075" y="3657600"/>
            <a:ext cx="11703050" cy="54864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ct val="31818"/>
              <a:buFont typeface="Calibri"/>
              <a:buNone/>
              <a:defRPr sz="8800" b="0" i="0" u="none" strike="noStrike" cap="none">
                <a:solidFill>
                  <a:schemeClr val="dk1"/>
                </a:solidFill>
                <a:latin typeface="Calibri"/>
                <a:ea typeface="Calibri"/>
                <a:cs typeface="Calibri"/>
                <a:sym typeface="Calibri"/>
              </a:defRPr>
            </a:lvl1pPr>
            <a:lvl2pPr lvl="1" indent="0">
              <a:spcBef>
                <a:spcPts val="0"/>
              </a:spcBef>
              <a:buSzPct val="77777"/>
              <a:buNone/>
              <a:defRPr sz="3600"/>
            </a:lvl2pPr>
            <a:lvl3pPr lvl="2" indent="0">
              <a:spcBef>
                <a:spcPts val="0"/>
              </a:spcBef>
              <a:buSzPct val="77777"/>
              <a:buNone/>
              <a:defRPr sz="3600"/>
            </a:lvl3pPr>
            <a:lvl4pPr lvl="3" indent="0">
              <a:spcBef>
                <a:spcPts val="0"/>
              </a:spcBef>
              <a:buSzPct val="77777"/>
              <a:buNone/>
              <a:defRPr sz="3600"/>
            </a:lvl4pPr>
            <a:lvl5pPr lvl="4" indent="0">
              <a:spcBef>
                <a:spcPts val="0"/>
              </a:spcBef>
              <a:buSzPct val="77777"/>
              <a:buNone/>
              <a:defRPr sz="3600"/>
            </a:lvl5pPr>
            <a:lvl6pPr lvl="5" indent="0">
              <a:spcBef>
                <a:spcPts val="0"/>
              </a:spcBef>
              <a:buSzPct val="77777"/>
              <a:buNone/>
              <a:defRPr sz="3600"/>
            </a:lvl6pPr>
            <a:lvl7pPr lvl="6" indent="0">
              <a:spcBef>
                <a:spcPts val="0"/>
              </a:spcBef>
              <a:buSzPct val="77777"/>
              <a:buNone/>
              <a:defRPr sz="3600"/>
            </a:lvl7pPr>
            <a:lvl8pPr lvl="7" indent="0">
              <a:spcBef>
                <a:spcPts val="0"/>
              </a:spcBef>
              <a:buSzPct val="77777"/>
              <a:buNone/>
              <a:defRPr sz="3600"/>
            </a:lvl8pPr>
            <a:lvl9pPr lvl="8" indent="0">
              <a:spcBef>
                <a:spcPts val="0"/>
              </a:spcBef>
              <a:buSzPct val="77777"/>
              <a:buNone/>
              <a:defRPr sz="3600"/>
            </a:lvl9pPr>
          </a:lstStyle>
          <a:p>
            <a:endParaRPr/>
          </a:p>
        </p:txBody>
      </p:sp>
      <p:sp>
        <p:nvSpPr>
          <p:cNvPr id="84" name="Shape 84"/>
          <p:cNvSpPr txBox="1">
            <a:spLocks noGrp="1"/>
          </p:cNvSpPr>
          <p:nvPr>
            <p:ph type="body" idx="1"/>
          </p:nvPr>
        </p:nvSpPr>
        <p:spPr>
          <a:xfrm rot="5400000">
            <a:off x="3394078" y="-1625598"/>
            <a:ext cx="11703050" cy="16052800"/>
          </a:xfrm>
          <a:prstGeom prst="rect">
            <a:avLst/>
          </a:prstGeom>
          <a:noFill/>
          <a:ln>
            <a:noFill/>
          </a:ln>
        </p:spPr>
        <p:txBody>
          <a:bodyPr wrap="square" lIns="91425" tIns="91425" rIns="91425" bIns="91425" anchor="t" anchorCtr="0"/>
          <a:lstStyle>
            <a:lvl1pPr marL="685800" marR="0" lvl="0" indent="-279400" algn="l" rtl="0">
              <a:spcBef>
                <a:spcPts val="1280"/>
              </a:spcBef>
              <a:buClr>
                <a:schemeClr val="dk1"/>
              </a:buClr>
              <a:buSzPct val="100000"/>
              <a:buFont typeface="Arial"/>
              <a:buChar char="•"/>
              <a:defRPr sz="6400" b="0" i="0" u="none" strike="noStrike" cap="none">
                <a:solidFill>
                  <a:schemeClr val="dk1"/>
                </a:solidFill>
                <a:latin typeface="Calibri"/>
                <a:ea typeface="Calibri"/>
                <a:cs typeface="Calibri"/>
                <a:sym typeface="Calibri"/>
              </a:defRPr>
            </a:lvl1pPr>
            <a:lvl2pPr marL="1485900" marR="0" lvl="1" indent="-215900" algn="l" rtl="0">
              <a:spcBef>
                <a:spcPts val="112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2pPr>
            <a:lvl3pPr marL="2286000" marR="0" lvl="2" indent="-152400" algn="l" rtl="0">
              <a:spcBef>
                <a:spcPts val="96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3pPr>
            <a:lvl4pPr marL="3200400" marR="0" lvl="3" indent="-203200"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4pPr>
            <a:lvl5pPr marL="4114800" marR="0" lvl="4" indent="-203200"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5pPr>
            <a:lvl6pPr marL="5029200" marR="0" lvl="5" indent="-203200"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6pPr>
            <a:lvl7pPr marL="5943600" marR="0" lvl="6" indent="-203200"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7pPr>
            <a:lvl8pPr marL="6858000" marR="0" lvl="7" indent="-203200"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8pPr>
            <a:lvl9pPr marL="7772400" marR="0" lvl="8" indent="-203200"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dt" idx="10"/>
          </p:nvPr>
        </p:nvSpPr>
        <p:spPr>
          <a:xfrm>
            <a:off x="1219200" y="12712701"/>
            <a:ext cx="5689600" cy="730250"/>
          </a:xfrm>
          <a:prstGeom prst="rect">
            <a:avLst/>
          </a:prstGeom>
          <a:noFill/>
          <a:ln>
            <a:noFill/>
          </a:ln>
        </p:spPr>
        <p:txBody>
          <a:bodyPr wrap="square" lIns="91425" tIns="91425" rIns="91425" bIns="91425" anchor="ctr" anchorCtr="0"/>
          <a:lstStyle>
            <a:lvl1pPr marL="0" marR="0" lvl="0" indent="0" algn="l" rtl="0">
              <a:spcBef>
                <a:spcPts val="0"/>
              </a:spcBef>
              <a:spcAft>
                <a:spcPts val="0"/>
              </a:spcAft>
              <a:buSzPct val="116666"/>
              <a:buNone/>
              <a:defRPr sz="2400">
                <a:solidFill>
                  <a:srgbClr val="888888"/>
                </a:solidFill>
                <a:latin typeface="Arial"/>
                <a:ea typeface="Arial"/>
                <a:cs typeface="Arial"/>
                <a:sym typeface="Arial"/>
              </a:defRPr>
            </a:lvl1pPr>
            <a:lvl2pPr marL="914400" marR="0" lvl="1"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2pPr>
            <a:lvl3pPr marL="1828800" marR="0" lvl="2"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3pPr>
            <a:lvl4pPr marL="2743200" marR="0" lvl="3"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4pPr>
            <a:lvl5pPr marL="3657600" marR="0" lvl="4"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5pPr>
            <a:lvl6pPr marL="4572000" marR="0" lvl="5" indent="0" algn="l" rtl="0">
              <a:spcBef>
                <a:spcPts val="0"/>
              </a:spcBef>
              <a:buSzPct val="58333"/>
              <a:buNone/>
              <a:defRPr sz="4800" b="0" i="0" u="none" strike="noStrike" cap="none">
                <a:solidFill>
                  <a:schemeClr val="dk1"/>
                </a:solidFill>
                <a:latin typeface="Arial"/>
                <a:ea typeface="Arial"/>
                <a:cs typeface="Arial"/>
                <a:sym typeface="Arial"/>
              </a:defRPr>
            </a:lvl6pPr>
            <a:lvl7pPr marL="5486400" marR="0" lvl="6" indent="0" algn="l" rtl="0">
              <a:spcBef>
                <a:spcPts val="0"/>
              </a:spcBef>
              <a:buSzPct val="58333"/>
              <a:buNone/>
              <a:defRPr sz="4800" b="0" i="0" u="none" strike="noStrike" cap="none">
                <a:solidFill>
                  <a:schemeClr val="dk1"/>
                </a:solidFill>
                <a:latin typeface="Arial"/>
                <a:ea typeface="Arial"/>
                <a:cs typeface="Arial"/>
                <a:sym typeface="Arial"/>
              </a:defRPr>
            </a:lvl7pPr>
            <a:lvl8pPr marL="6400800" marR="0" lvl="7" indent="0" algn="l" rtl="0">
              <a:spcBef>
                <a:spcPts val="0"/>
              </a:spcBef>
              <a:buSzPct val="58333"/>
              <a:buNone/>
              <a:defRPr sz="4800" b="0" i="0" u="none" strike="noStrike" cap="none">
                <a:solidFill>
                  <a:schemeClr val="dk1"/>
                </a:solidFill>
                <a:latin typeface="Arial"/>
                <a:ea typeface="Arial"/>
                <a:cs typeface="Arial"/>
                <a:sym typeface="Arial"/>
              </a:defRPr>
            </a:lvl8pPr>
            <a:lvl9pPr marL="7315200" marR="0" lvl="8" indent="0" algn="l" rtl="0">
              <a:spcBef>
                <a:spcPts val="0"/>
              </a:spcBef>
              <a:buSzPct val="58333"/>
              <a:buNone/>
              <a:defRPr sz="4800" b="0" i="0" u="none" strike="noStrike" cap="none">
                <a:solidFill>
                  <a:schemeClr val="dk1"/>
                </a:solidFill>
                <a:latin typeface="Arial"/>
                <a:ea typeface="Arial"/>
                <a:cs typeface="Arial"/>
                <a:sym typeface="Arial"/>
              </a:defRPr>
            </a:lvl9pPr>
          </a:lstStyle>
          <a:p>
            <a:endParaRPr/>
          </a:p>
        </p:txBody>
      </p:sp>
      <p:sp>
        <p:nvSpPr>
          <p:cNvPr id="86" name="Shape 86"/>
          <p:cNvSpPr txBox="1">
            <a:spLocks noGrp="1"/>
          </p:cNvSpPr>
          <p:nvPr>
            <p:ph type="ftr" idx="11"/>
          </p:nvPr>
        </p:nvSpPr>
        <p:spPr>
          <a:xfrm>
            <a:off x="8331200" y="12712701"/>
            <a:ext cx="7721600" cy="73025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ct val="116666"/>
              <a:buNone/>
              <a:defRPr sz="2400">
                <a:solidFill>
                  <a:srgbClr val="888888"/>
                </a:solidFill>
                <a:latin typeface="Arial"/>
                <a:ea typeface="Arial"/>
                <a:cs typeface="Arial"/>
                <a:sym typeface="Arial"/>
              </a:defRPr>
            </a:lvl1pPr>
            <a:lvl2pPr marL="914400" marR="0" lvl="1"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2pPr>
            <a:lvl3pPr marL="1828800" marR="0" lvl="2"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3pPr>
            <a:lvl4pPr marL="2743200" marR="0" lvl="3"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4pPr>
            <a:lvl5pPr marL="3657600" marR="0" lvl="4"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5pPr>
            <a:lvl6pPr marL="4572000" marR="0" lvl="5" indent="0" algn="l" rtl="0">
              <a:spcBef>
                <a:spcPts val="0"/>
              </a:spcBef>
              <a:buSzPct val="58333"/>
              <a:buNone/>
              <a:defRPr sz="4800" b="0" i="0" u="none" strike="noStrike" cap="none">
                <a:solidFill>
                  <a:schemeClr val="dk1"/>
                </a:solidFill>
                <a:latin typeface="Arial"/>
                <a:ea typeface="Arial"/>
                <a:cs typeface="Arial"/>
                <a:sym typeface="Arial"/>
              </a:defRPr>
            </a:lvl6pPr>
            <a:lvl7pPr marL="5486400" marR="0" lvl="6" indent="0" algn="l" rtl="0">
              <a:spcBef>
                <a:spcPts val="0"/>
              </a:spcBef>
              <a:buSzPct val="58333"/>
              <a:buNone/>
              <a:defRPr sz="4800" b="0" i="0" u="none" strike="noStrike" cap="none">
                <a:solidFill>
                  <a:schemeClr val="dk1"/>
                </a:solidFill>
                <a:latin typeface="Arial"/>
                <a:ea typeface="Arial"/>
                <a:cs typeface="Arial"/>
                <a:sym typeface="Arial"/>
              </a:defRPr>
            </a:lvl7pPr>
            <a:lvl8pPr marL="6400800" marR="0" lvl="7" indent="0" algn="l" rtl="0">
              <a:spcBef>
                <a:spcPts val="0"/>
              </a:spcBef>
              <a:buSzPct val="58333"/>
              <a:buNone/>
              <a:defRPr sz="4800" b="0" i="0" u="none" strike="noStrike" cap="none">
                <a:solidFill>
                  <a:schemeClr val="dk1"/>
                </a:solidFill>
                <a:latin typeface="Arial"/>
                <a:ea typeface="Arial"/>
                <a:cs typeface="Arial"/>
                <a:sym typeface="Arial"/>
              </a:defRPr>
            </a:lvl8pPr>
            <a:lvl9pPr marL="7315200" marR="0" lvl="8" indent="0" algn="l" rtl="0">
              <a:spcBef>
                <a:spcPts val="0"/>
              </a:spcBef>
              <a:buSzPct val="58333"/>
              <a:buNone/>
              <a:defRPr sz="4800" b="0" i="0" u="none" strike="noStrike" cap="none">
                <a:solidFill>
                  <a:schemeClr val="dk1"/>
                </a:solidFill>
                <a:latin typeface="Arial"/>
                <a:ea typeface="Arial"/>
                <a:cs typeface="Arial"/>
                <a:sym typeface="Arial"/>
              </a:defRPr>
            </a:lvl9pPr>
          </a:lstStyle>
          <a:p>
            <a:endParaRPr/>
          </a:p>
        </p:txBody>
      </p:sp>
      <p:sp>
        <p:nvSpPr>
          <p:cNvPr id="87" name="Shape 87"/>
          <p:cNvSpPr txBox="1">
            <a:spLocks noGrp="1"/>
          </p:cNvSpPr>
          <p:nvPr>
            <p:ph type="sldNum" idx="12"/>
          </p:nvPr>
        </p:nvSpPr>
        <p:spPr>
          <a:xfrm>
            <a:off x="17475200" y="12712701"/>
            <a:ext cx="5689600" cy="730250"/>
          </a:xfrm>
          <a:prstGeom prst="rect">
            <a:avLst/>
          </a:prstGeom>
          <a:noFill/>
          <a:ln>
            <a:noFill/>
          </a:ln>
        </p:spPr>
        <p:txBody>
          <a:bodyPr wrap="square" lIns="91425" tIns="45700" rIns="91425" bIns="45700" anchor="ctr" anchorCtr="0">
            <a:noAutofit/>
          </a:bodyPr>
          <a:lstStyle/>
          <a:p>
            <a:pPr algn="r">
              <a:spcBef>
                <a:spcPts val="0"/>
              </a:spcBef>
              <a:spcAft>
                <a:spcPts val="0"/>
              </a:spcAft>
              <a:buSzPct val="25000"/>
            </a:pPr>
            <a:fld id="{00000000-1234-1234-1234-123412341234}" type="slidenum">
              <a:rPr lang="en-US" sz="2400" smtClean="0">
                <a:solidFill>
                  <a:srgbClr val="888888"/>
                </a:solidFill>
                <a:latin typeface="Arial"/>
                <a:ea typeface="Arial"/>
                <a:cs typeface="Arial"/>
                <a:sym typeface="Arial"/>
              </a:rPr>
              <a:pPr algn="r">
                <a:spcBef>
                  <a:spcPts val="0"/>
                </a:spcBef>
                <a:spcAft>
                  <a:spcPts val="0"/>
                </a:spcAft>
                <a:buSzPct val="25000"/>
              </a:pPr>
              <a:t>‹#›</a:t>
            </a:fld>
            <a:endParaRPr lang="en-US" sz="2400">
              <a:solidFill>
                <a:srgbClr val="888888"/>
              </a:solidFill>
              <a:latin typeface="Arial"/>
              <a:ea typeface="Arial"/>
              <a:cs typeface="Arial"/>
              <a:sym typeface="Arial"/>
            </a:endParaRPr>
          </a:p>
        </p:txBody>
      </p:sp>
    </p:spTree>
    <p:extLst>
      <p:ext uri="{BB962C8B-B14F-4D97-AF65-F5344CB8AC3E}">
        <p14:creationId xmlns:p14="http://schemas.microsoft.com/office/powerpoint/2010/main" val="8831052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Cover Slide">
    <p:spTree>
      <p:nvGrpSpPr>
        <p:cNvPr id="1" name=""/>
        <p:cNvGrpSpPr/>
        <p:nvPr/>
      </p:nvGrpSpPr>
      <p:grpSpPr>
        <a:xfrm>
          <a:off x="0" y="0"/>
          <a:ext cx="0" cy="0"/>
          <a:chOff x="0" y="0"/>
          <a:chExt cx="0" cy="0"/>
        </a:xfrm>
      </p:grpSpPr>
      <p:sp>
        <p:nvSpPr>
          <p:cNvPr id="12" name="Rectangle 11"/>
          <p:cNvSpPr/>
          <p:nvPr userDrawn="1"/>
        </p:nvSpPr>
        <p:spPr>
          <a:xfrm>
            <a:off x="21110223" y="0"/>
            <a:ext cx="3273779" cy="603504"/>
          </a:xfrm>
          <a:prstGeom prst="rect">
            <a:avLst/>
          </a:prstGeom>
          <a:solidFill>
            <a:srgbClr val="C0000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000" dirty="0">
              <a:latin typeface="Arial" pitchFamily="34" charset="0"/>
              <a:cs typeface="Arial" pitchFamily="34" charset="0"/>
            </a:endParaRPr>
          </a:p>
        </p:txBody>
      </p:sp>
      <p:sp>
        <p:nvSpPr>
          <p:cNvPr id="13" name="Rectangle 12"/>
          <p:cNvSpPr/>
          <p:nvPr userDrawn="1"/>
        </p:nvSpPr>
        <p:spPr>
          <a:xfrm>
            <a:off x="0" y="-1"/>
            <a:ext cx="20929600" cy="609602"/>
          </a:xfrm>
          <a:prstGeom prst="rect">
            <a:avLst/>
          </a:prstGeom>
          <a:solidFill>
            <a:schemeClr val="bg1">
              <a:lumMod val="6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000" dirty="0">
              <a:latin typeface="Arial" pitchFamily="34" charset="0"/>
              <a:cs typeface="Arial" pitchFamily="34" charset="0"/>
            </a:endParaRPr>
          </a:p>
        </p:txBody>
      </p:sp>
      <p:pic>
        <p:nvPicPr>
          <p:cNvPr id="16"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5006" y="12344400"/>
            <a:ext cx="289136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ooter Placeholder 4"/>
          <p:cNvSpPr>
            <a:spLocks noGrp="1"/>
          </p:cNvSpPr>
          <p:nvPr>
            <p:ph type="ftr" sz="quarter" idx="3"/>
          </p:nvPr>
        </p:nvSpPr>
        <p:spPr>
          <a:xfrm>
            <a:off x="2404535" y="12547600"/>
            <a:ext cx="19574936" cy="1066800"/>
          </a:xfrm>
          <a:prstGeom prst="rect">
            <a:avLst/>
          </a:prstGeom>
        </p:spPr>
        <p:txBody>
          <a:bodyPr/>
          <a:lstStyle>
            <a:lvl1pPr algn="ctr">
              <a:defRPr lang="en-US" sz="1600" b="1" smtClean="0">
                <a:effectLst/>
              </a:defRPr>
            </a:lvl1pPr>
          </a:lstStyle>
          <a:p>
            <a:r>
              <a:rPr lang="en-US"/>
              <a:t>DISTRIBUTION STATEMENT A. Approved for public release. Distribution is unlimited.</a:t>
            </a:r>
            <a:endParaRPr lang="en-US" dirty="0"/>
          </a:p>
        </p:txBody>
      </p:sp>
      <p:sp>
        <p:nvSpPr>
          <p:cNvPr id="3" name="TextBox 2"/>
          <p:cNvSpPr txBox="1"/>
          <p:nvPr userDrawn="1"/>
        </p:nvSpPr>
        <p:spPr>
          <a:xfrm>
            <a:off x="20730568" y="12444272"/>
            <a:ext cx="3962400" cy="954107"/>
          </a:xfrm>
          <a:prstGeom prst="rect">
            <a:avLst/>
          </a:prstGeom>
          <a:noFill/>
        </p:spPr>
        <p:txBody>
          <a:bodyPr wrap="square" rtlCol="0">
            <a:spAutoFit/>
          </a:bodyPr>
          <a:lstStyle/>
          <a:p>
            <a:r>
              <a:rPr lang="en-US" sz="5600" b="1" dirty="0"/>
              <a:t>PETTT</a:t>
            </a:r>
          </a:p>
        </p:txBody>
      </p:sp>
    </p:spTree>
    <p:extLst>
      <p:ext uri="{BB962C8B-B14F-4D97-AF65-F5344CB8AC3E}">
        <p14:creationId xmlns:p14="http://schemas.microsoft.com/office/powerpoint/2010/main" val="2101757258"/>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sp>
        <p:nvSpPr>
          <p:cNvPr id="12" name="Rectangle 11"/>
          <p:cNvSpPr/>
          <p:nvPr userDrawn="1"/>
        </p:nvSpPr>
        <p:spPr>
          <a:xfrm>
            <a:off x="21110223" y="0"/>
            <a:ext cx="3273779" cy="603504"/>
          </a:xfrm>
          <a:prstGeom prst="rect">
            <a:avLst/>
          </a:prstGeom>
          <a:solidFill>
            <a:srgbClr val="C0000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000" dirty="0">
              <a:latin typeface="Arial" pitchFamily="34" charset="0"/>
              <a:cs typeface="Arial" pitchFamily="34" charset="0"/>
            </a:endParaRPr>
          </a:p>
        </p:txBody>
      </p:sp>
      <p:sp>
        <p:nvSpPr>
          <p:cNvPr id="13" name="Rectangle 12"/>
          <p:cNvSpPr/>
          <p:nvPr userDrawn="1"/>
        </p:nvSpPr>
        <p:spPr>
          <a:xfrm>
            <a:off x="0" y="-1"/>
            <a:ext cx="20929600" cy="609602"/>
          </a:xfrm>
          <a:prstGeom prst="rect">
            <a:avLst/>
          </a:prstGeom>
          <a:solidFill>
            <a:schemeClr val="bg1">
              <a:lumMod val="6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000" dirty="0">
              <a:latin typeface="Arial" pitchFamily="34" charset="0"/>
              <a:cs typeface="Arial" pitchFamily="34" charset="0"/>
            </a:endParaRPr>
          </a:p>
        </p:txBody>
      </p:sp>
      <p:pic>
        <p:nvPicPr>
          <p:cNvPr id="16"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5006" y="12344400"/>
            <a:ext cx="289136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ooter Placeholder 4"/>
          <p:cNvSpPr>
            <a:spLocks noGrp="1"/>
          </p:cNvSpPr>
          <p:nvPr>
            <p:ph type="ftr" sz="quarter" idx="3"/>
          </p:nvPr>
        </p:nvSpPr>
        <p:spPr>
          <a:xfrm>
            <a:off x="2404535" y="12547600"/>
            <a:ext cx="19574936" cy="1066800"/>
          </a:xfrm>
          <a:prstGeom prst="rect">
            <a:avLst/>
          </a:prstGeom>
        </p:spPr>
        <p:txBody>
          <a:bodyPr/>
          <a:lstStyle>
            <a:lvl1pPr algn="ctr">
              <a:defRPr lang="en-US" sz="1600" b="1" smtClean="0">
                <a:effectLst/>
              </a:defRPr>
            </a:lvl1pPr>
          </a:lstStyle>
          <a:p>
            <a:r>
              <a:rPr lang="en-US"/>
              <a:t>DISTRIBUTION STATEMENT A. Approved for public release. Distribution is unlimited.</a:t>
            </a:r>
            <a:endParaRPr lang="en-US" dirty="0"/>
          </a:p>
        </p:txBody>
      </p:sp>
      <p:sp>
        <p:nvSpPr>
          <p:cNvPr id="3" name="TextBox 2"/>
          <p:cNvSpPr txBox="1"/>
          <p:nvPr userDrawn="1"/>
        </p:nvSpPr>
        <p:spPr>
          <a:xfrm>
            <a:off x="20730568" y="12444272"/>
            <a:ext cx="3962400" cy="954107"/>
          </a:xfrm>
          <a:prstGeom prst="rect">
            <a:avLst/>
          </a:prstGeom>
          <a:noFill/>
        </p:spPr>
        <p:txBody>
          <a:bodyPr wrap="square" rtlCol="0">
            <a:spAutoFit/>
          </a:bodyPr>
          <a:lstStyle/>
          <a:p>
            <a:r>
              <a:rPr lang="en-US" sz="5600" b="1" dirty="0"/>
              <a:t>PETTT</a:t>
            </a:r>
          </a:p>
        </p:txBody>
      </p:sp>
    </p:spTree>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52120" y="427021"/>
            <a:ext cx="18556955" cy="1200329"/>
          </a:xfrm>
        </p:spPr>
        <p:txBody>
          <a:bodyPr/>
          <a:lstStyle>
            <a:lvl1pPr>
              <a:defRPr sz="7200">
                <a:latin typeface="+mn-lt"/>
              </a:defRPr>
            </a:lvl1pPr>
          </a:lstStyle>
          <a:p>
            <a:r>
              <a:rPr lang="en-US" dirty="0"/>
              <a:t>Click to edit Master title style</a:t>
            </a:r>
          </a:p>
        </p:txBody>
      </p:sp>
      <p:sp>
        <p:nvSpPr>
          <p:cNvPr id="3" name="Content Placeholder 2"/>
          <p:cNvSpPr>
            <a:spLocks noGrp="1"/>
          </p:cNvSpPr>
          <p:nvPr>
            <p:ph idx="1"/>
          </p:nvPr>
        </p:nvSpPr>
        <p:spPr>
          <a:xfrm>
            <a:off x="2438399" y="2346220"/>
            <a:ext cx="20087773" cy="2954655"/>
          </a:xfrm>
          <a:prstGeom prst="rect">
            <a:avLst/>
          </a:prstGeom>
        </p:spPr>
        <p:txBody>
          <a:bodyPr/>
          <a:lstStyle>
            <a:lvl1pPr>
              <a:defRPr>
                <a:latin typeface="+mj-lt"/>
              </a:defRPr>
            </a:lvl1pPr>
            <a:lvl2pPr>
              <a:buClr>
                <a:srgbClr val="003399"/>
              </a:buClr>
              <a:defRPr sz="3600">
                <a:latin typeface="+mj-lt"/>
              </a:defRPr>
            </a:lvl2pPr>
            <a:lvl3pPr>
              <a:defRPr sz="3600">
                <a:latin typeface="+mj-lt"/>
              </a:defRPr>
            </a:lvl3pPr>
            <a:lvl4pPr>
              <a:buSzPct val="95000"/>
              <a:defRPr sz="3600">
                <a:latin typeface="+mj-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Footer Placeholder 4"/>
          <p:cNvSpPr>
            <a:spLocks noGrp="1"/>
          </p:cNvSpPr>
          <p:nvPr>
            <p:ph type="ftr" sz="quarter" idx="3"/>
          </p:nvPr>
        </p:nvSpPr>
        <p:spPr>
          <a:xfrm>
            <a:off x="2438399" y="12649200"/>
            <a:ext cx="19439469" cy="1066800"/>
          </a:xfrm>
          <a:prstGeom prst="rect">
            <a:avLst/>
          </a:prstGeom>
        </p:spPr>
        <p:txBody>
          <a:bodyPr/>
          <a:lstStyle>
            <a:lvl1pPr algn="ctr">
              <a:defRPr lang="en-US" sz="1600" b="1" smtClean="0">
                <a:effectLst/>
              </a:defRPr>
            </a:lvl1pPr>
          </a:lstStyle>
          <a:p>
            <a:r>
              <a:rPr lang="en-US"/>
              <a:t>DISTRIBUTION STATEMENT A. Approved for public release. Distribution is unlimited.</a:t>
            </a:r>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71476" y="452421"/>
            <a:ext cx="18562179" cy="1200329"/>
          </a:xfrm>
        </p:spPr>
        <p:txBody>
          <a:bodyPr/>
          <a:lstStyle>
            <a:lvl1pPr>
              <a:defRPr sz="7200"/>
            </a:lvl1pPr>
          </a:lstStyle>
          <a:p>
            <a:r>
              <a:rPr lang="en-US" dirty="0"/>
              <a:t>Click to edit Master title style</a:t>
            </a:r>
          </a:p>
        </p:txBody>
      </p:sp>
      <p:sp>
        <p:nvSpPr>
          <p:cNvPr id="3" name="Footer Placeholder 4"/>
          <p:cNvSpPr>
            <a:spLocks noGrp="1"/>
          </p:cNvSpPr>
          <p:nvPr>
            <p:ph type="ftr" sz="quarter" idx="3"/>
          </p:nvPr>
        </p:nvSpPr>
        <p:spPr>
          <a:xfrm>
            <a:off x="2471476" y="12658680"/>
            <a:ext cx="19440259" cy="1066800"/>
          </a:xfrm>
          <a:prstGeom prst="rect">
            <a:avLst/>
          </a:prstGeom>
        </p:spPr>
        <p:txBody>
          <a:bodyPr/>
          <a:lstStyle>
            <a:lvl1pPr algn="ctr">
              <a:defRPr lang="en-US" sz="1600" b="1" smtClean="0">
                <a:effectLst/>
              </a:defRPr>
            </a:lvl1pPr>
          </a:lstStyle>
          <a:p>
            <a:r>
              <a:rPr lang="en-US"/>
              <a:t>DISTRIBUTION STATEMENT A. Approved for public release. Distribution is unlimited.</a:t>
            </a:r>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FA4E21-3532-684E-85AA-CE8C376279D4}"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B36062-BC87-A148-BAC7-E2AEC0E0C255}" type="slidenum">
              <a:rPr lang="en-US" smtClean="0"/>
              <a:t>‹#›</a:t>
            </a:fld>
            <a:endParaRPr lang="en-US"/>
          </a:p>
        </p:txBody>
      </p:sp>
    </p:spTree>
    <p:extLst>
      <p:ext uri="{BB962C8B-B14F-4D97-AF65-F5344CB8AC3E}">
        <p14:creationId xmlns:p14="http://schemas.microsoft.com/office/powerpoint/2010/main" val="470114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FA4E21-3532-684E-85AA-CE8C376279D4}"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B36062-BC87-A148-BAC7-E2AEC0E0C255}" type="slidenum">
              <a:rPr lang="en-US" smtClean="0"/>
              <a:t>‹#›</a:t>
            </a:fld>
            <a:endParaRPr lang="en-US"/>
          </a:p>
        </p:txBody>
      </p:sp>
    </p:spTree>
    <p:extLst>
      <p:ext uri="{BB962C8B-B14F-4D97-AF65-F5344CB8AC3E}">
        <p14:creationId xmlns:p14="http://schemas.microsoft.com/office/powerpoint/2010/main" val="1994387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s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Picture Placeholder 8"/>
          <p:cNvSpPr>
            <a:spLocks noGrp="1"/>
          </p:cNvSpPr>
          <p:nvPr>
            <p:ph type="pic" sz="quarter" idx="14"/>
          </p:nvPr>
        </p:nvSpPr>
        <p:spPr>
          <a:xfrm>
            <a:off x="1689100" y="3238500"/>
            <a:ext cx="9740900" cy="4152900"/>
          </a:xfrm>
        </p:spPr>
        <p:txBody>
          <a:bodyPr/>
          <a:lstStyle/>
          <a:p>
            <a:endParaRPr lang="en-US"/>
          </a:p>
        </p:txBody>
      </p:sp>
      <p:sp>
        <p:nvSpPr>
          <p:cNvPr id="11" name="Picture Placeholder 8"/>
          <p:cNvSpPr>
            <a:spLocks noGrp="1"/>
          </p:cNvSpPr>
          <p:nvPr>
            <p:ph type="pic" sz="quarter" idx="15"/>
          </p:nvPr>
        </p:nvSpPr>
        <p:spPr>
          <a:xfrm>
            <a:off x="12208565" y="3238500"/>
            <a:ext cx="9740900" cy="4152900"/>
          </a:xfrm>
        </p:spPr>
        <p:txBody>
          <a:bodyPr/>
          <a:lstStyle/>
          <a:p>
            <a:endParaRPr lang="en-US"/>
          </a:p>
        </p:txBody>
      </p:sp>
      <p:sp>
        <p:nvSpPr>
          <p:cNvPr id="12" name="Text Placeholder 10"/>
          <p:cNvSpPr>
            <a:spLocks noGrp="1"/>
          </p:cNvSpPr>
          <p:nvPr>
            <p:ph type="body" sz="quarter" idx="13" hasCustomPrompt="1"/>
          </p:nvPr>
        </p:nvSpPr>
        <p:spPr>
          <a:xfrm>
            <a:off x="1689100" y="7924800"/>
            <a:ext cx="9740900" cy="4267200"/>
          </a:xfrm>
        </p:spPr>
        <p:txBody>
          <a:bodyPr/>
          <a:lstStyle>
            <a:lvl1pPr marL="0" indent="0">
              <a:buNone/>
              <a:defRPr sz="4000" b="0" baseline="0"/>
            </a:lvl1pPr>
          </a:lstStyle>
          <a:p>
            <a:pPr lvl="0"/>
            <a:r>
              <a:rPr lang="en-US" dirty="0"/>
              <a:t>Paragraph title</a:t>
            </a:r>
          </a:p>
        </p:txBody>
      </p:sp>
      <p:sp>
        <p:nvSpPr>
          <p:cNvPr id="13" name="Text Placeholder 10"/>
          <p:cNvSpPr>
            <a:spLocks noGrp="1"/>
          </p:cNvSpPr>
          <p:nvPr>
            <p:ph type="body" sz="quarter" idx="16" hasCustomPrompt="1"/>
          </p:nvPr>
        </p:nvSpPr>
        <p:spPr>
          <a:xfrm>
            <a:off x="12192000" y="7924800"/>
            <a:ext cx="9719256" cy="4267200"/>
          </a:xfrm>
        </p:spPr>
        <p:txBody>
          <a:bodyPr/>
          <a:lstStyle>
            <a:lvl1pPr marL="0" indent="0">
              <a:buNone/>
              <a:defRPr sz="4000" b="0" baseline="0"/>
            </a:lvl1pPr>
          </a:lstStyle>
          <a:p>
            <a:pPr lvl="0"/>
            <a:r>
              <a:rPr lang="en-US" dirty="0"/>
              <a:t>Paragraph title</a:t>
            </a:r>
          </a:p>
        </p:txBody>
      </p:sp>
      <p:sp>
        <p:nvSpPr>
          <p:cNvPr id="16" name="Slide Number Placeholder 15"/>
          <p:cNvSpPr>
            <a:spLocks noGrp="1"/>
          </p:cNvSpPr>
          <p:nvPr>
            <p:ph type="sldNum" sz="quarter" idx="17"/>
          </p:nvPr>
        </p:nvSpPr>
        <p:spPr/>
        <p:txBody>
          <a:bodyPr/>
          <a:lstStyle/>
          <a:p>
            <a:fld id="{1A909000-79AC-CB4B-8E98-212F095C8027}" type="slidenum">
              <a:rPr lang="en-US" smtClean="0"/>
              <a:pPr/>
              <a:t>‹#›</a:t>
            </a:fld>
            <a:endParaRPr lang="en-US"/>
          </a:p>
        </p:txBody>
      </p:sp>
    </p:spTree>
    <p:extLst>
      <p:ext uri="{BB962C8B-B14F-4D97-AF65-F5344CB8AC3E}">
        <p14:creationId xmlns:p14="http://schemas.microsoft.com/office/powerpoint/2010/main" val="2496691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FA4E21-3532-684E-85AA-CE8C376279D4}"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B36062-BC87-A148-BAC7-E2AEC0E0C255}" type="slidenum">
              <a:rPr lang="en-US" smtClean="0"/>
              <a:t>‹#›</a:t>
            </a:fld>
            <a:endParaRPr lang="en-US"/>
          </a:p>
        </p:txBody>
      </p:sp>
    </p:spTree>
    <p:extLst>
      <p:ext uri="{BB962C8B-B14F-4D97-AF65-F5344CB8AC3E}">
        <p14:creationId xmlns:p14="http://schemas.microsoft.com/office/powerpoint/2010/main" val="17387231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3651250"/>
            <a:ext cx="10439400" cy="870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68200" y="3651250"/>
            <a:ext cx="10439400" cy="870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2FA4E21-3532-684E-85AA-CE8C376279D4}" type="datetimeFigureOut">
              <a:rPr lang="en-US" smtClean="0"/>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B36062-BC87-A148-BAC7-E2AEC0E0C255}" type="slidenum">
              <a:rPr lang="en-US" smtClean="0"/>
              <a:t>‹#›</a:t>
            </a:fld>
            <a:endParaRPr lang="en-US"/>
          </a:p>
        </p:txBody>
      </p:sp>
    </p:spTree>
    <p:extLst>
      <p:ext uri="{BB962C8B-B14F-4D97-AF65-F5344CB8AC3E}">
        <p14:creationId xmlns:p14="http://schemas.microsoft.com/office/powerpoint/2010/main" val="19093922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FA4E21-3532-684E-85AA-CE8C376279D4}" type="datetimeFigureOut">
              <a:rPr lang="en-US" smtClean="0"/>
              <a:t>11/16/2017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B36062-BC87-A148-BAC7-E2AEC0E0C255}" type="slidenum">
              <a:rPr lang="en-US" smtClean="0"/>
              <a:t>‹#›</a:t>
            </a:fld>
            <a:endParaRPr lang="en-US"/>
          </a:p>
        </p:txBody>
      </p:sp>
    </p:spTree>
    <p:extLst>
      <p:ext uri="{BB962C8B-B14F-4D97-AF65-F5344CB8AC3E}">
        <p14:creationId xmlns:p14="http://schemas.microsoft.com/office/powerpoint/2010/main" val="13077279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FA4E21-3532-684E-85AA-CE8C376279D4}" type="datetimeFigureOut">
              <a:rPr lang="en-US" smtClean="0"/>
              <a:t>11/16/2017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B36062-BC87-A148-BAC7-E2AEC0E0C255}" type="slidenum">
              <a:rPr lang="en-US" smtClean="0"/>
              <a:t>‹#›</a:t>
            </a:fld>
            <a:endParaRPr lang="en-US"/>
          </a:p>
        </p:txBody>
      </p:sp>
    </p:spTree>
    <p:extLst>
      <p:ext uri="{BB962C8B-B14F-4D97-AF65-F5344CB8AC3E}">
        <p14:creationId xmlns:p14="http://schemas.microsoft.com/office/powerpoint/2010/main" val="16362139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FA4E21-3532-684E-85AA-CE8C376279D4}" type="datetimeFigureOut">
              <a:rPr lang="en-US" smtClean="0"/>
              <a:t>11/16/2017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B36062-BC87-A148-BAC7-E2AEC0E0C255}" type="slidenum">
              <a:rPr lang="en-US" smtClean="0"/>
              <a:t>‹#›</a:t>
            </a:fld>
            <a:endParaRPr lang="en-US"/>
          </a:p>
        </p:txBody>
      </p:sp>
    </p:spTree>
    <p:extLst>
      <p:ext uri="{BB962C8B-B14F-4D97-AF65-F5344CB8AC3E}">
        <p14:creationId xmlns:p14="http://schemas.microsoft.com/office/powerpoint/2010/main" val="13195225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FA4E21-3532-684E-85AA-CE8C376279D4}" type="datetimeFigureOut">
              <a:rPr lang="en-US" smtClean="0"/>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B36062-BC87-A148-BAC7-E2AEC0E0C255}" type="slidenum">
              <a:rPr lang="en-US" smtClean="0"/>
              <a:t>‹#›</a:t>
            </a:fld>
            <a:endParaRPr lang="en-US"/>
          </a:p>
        </p:txBody>
      </p:sp>
    </p:spTree>
    <p:extLst>
      <p:ext uri="{BB962C8B-B14F-4D97-AF65-F5344CB8AC3E}">
        <p14:creationId xmlns:p14="http://schemas.microsoft.com/office/powerpoint/2010/main" val="1513206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FA4E21-3532-684E-85AA-CE8C376279D4}" type="datetimeFigureOut">
              <a:rPr lang="en-US" smtClean="0"/>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B36062-BC87-A148-BAC7-E2AEC0E0C255}" type="slidenum">
              <a:rPr lang="en-US" smtClean="0"/>
              <a:t>‹#›</a:t>
            </a:fld>
            <a:endParaRPr lang="en-US"/>
          </a:p>
        </p:txBody>
      </p:sp>
    </p:spTree>
    <p:extLst>
      <p:ext uri="{BB962C8B-B14F-4D97-AF65-F5344CB8AC3E}">
        <p14:creationId xmlns:p14="http://schemas.microsoft.com/office/powerpoint/2010/main" val="6255265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FA4E21-3532-684E-85AA-CE8C376279D4}"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B36062-BC87-A148-BAC7-E2AEC0E0C255}" type="slidenum">
              <a:rPr lang="en-US" smtClean="0"/>
              <a:t>‹#›</a:t>
            </a:fld>
            <a:endParaRPr lang="en-US"/>
          </a:p>
        </p:txBody>
      </p:sp>
    </p:spTree>
    <p:extLst>
      <p:ext uri="{BB962C8B-B14F-4D97-AF65-F5344CB8AC3E}">
        <p14:creationId xmlns:p14="http://schemas.microsoft.com/office/powerpoint/2010/main" val="12914670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730250"/>
            <a:ext cx="15621000" cy="11623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FA4E21-3532-684E-85AA-CE8C376279D4}"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B36062-BC87-A148-BAC7-E2AEC0E0C255}" type="slidenum">
              <a:rPr lang="en-US" smtClean="0"/>
              <a:t>‹#›</a:t>
            </a:fld>
            <a:endParaRPr lang="en-US"/>
          </a:p>
        </p:txBody>
      </p:sp>
    </p:spTree>
    <p:extLst>
      <p:ext uri="{BB962C8B-B14F-4D97-AF65-F5344CB8AC3E}">
        <p14:creationId xmlns:p14="http://schemas.microsoft.com/office/powerpoint/2010/main" val="10694723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pic>
        <p:nvPicPr>
          <p:cNvPr id="12" name="Picture 24" descr="XBD200302-00063-02.jpg"/>
          <p:cNvPicPr>
            <a:picLocks noChangeAspect="1"/>
          </p:cNvPicPr>
          <p:nvPr userDrawn="1"/>
        </p:nvPicPr>
        <p:blipFill>
          <a:blip r:embed="rId2"/>
          <a:srcRect l="3206" t="26352" r="66402" b="1721"/>
          <a:stretch>
            <a:fillRect/>
          </a:stretch>
        </p:blipFill>
        <p:spPr bwMode="auto">
          <a:xfrm>
            <a:off x="0" y="2133600"/>
            <a:ext cx="24384000" cy="11582400"/>
          </a:xfrm>
          <a:prstGeom prst="rect">
            <a:avLst/>
          </a:prstGeom>
          <a:noFill/>
          <a:ln w="9525">
            <a:noFill/>
            <a:miter lim="800000"/>
            <a:headEnd/>
            <a:tailEnd/>
          </a:ln>
        </p:spPr>
      </p:pic>
      <p:grpSp>
        <p:nvGrpSpPr>
          <p:cNvPr id="7" name="Group 6"/>
          <p:cNvGrpSpPr>
            <a:grpSpLocks/>
          </p:cNvGrpSpPr>
          <p:nvPr userDrawn="1"/>
        </p:nvGrpSpPr>
        <p:grpSpPr bwMode="auto">
          <a:xfrm>
            <a:off x="0" y="317500"/>
            <a:ext cx="24384000" cy="13398500"/>
            <a:chOff x="0" y="158750"/>
            <a:chExt cx="9144000" cy="6699250"/>
          </a:xfrm>
        </p:grpSpPr>
        <p:sp>
          <p:nvSpPr>
            <p:cNvPr id="8" name="Rectangle 7"/>
            <p:cNvSpPr/>
            <p:nvPr userDrawn="1"/>
          </p:nvSpPr>
          <p:spPr>
            <a:xfrm>
              <a:off x="0" y="1054100"/>
              <a:ext cx="9144000" cy="5803900"/>
            </a:xfrm>
            <a:prstGeom prst="rect">
              <a:avLst/>
            </a:pr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sz="10000">
                <a:solidFill>
                  <a:srgbClr val="FFFFFF"/>
                </a:solidFill>
                <a:ea typeface="ＭＳ Ｐゴシック" pitchFamily="-107" charset="-128"/>
                <a:cs typeface="ＭＳ Ｐゴシック" pitchFamily="-107" charset="-128"/>
              </a:endParaRPr>
            </a:p>
          </p:txBody>
        </p:sp>
        <p:pic>
          <p:nvPicPr>
            <p:cNvPr id="9" name="Picture 8" descr="LBNL_DOE_Banner_White.eps"/>
            <p:cNvPicPr>
              <a:picLocks noChangeAspect="1"/>
            </p:cNvPicPr>
            <p:nvPr userDrawn="1"/>
          </p:nvPicPr>
          <p:blipFill>
            <a:blip r:embed="rId3"/>
            <a:srcRect/>
            <a:stretch>
              <a:fillRect/>
            </a:stretch>
          </p:blipFill>
          <p:spPr bwMode="auto">
            <a:xfrm>
              <a:off x="347663" y="158750"/>
              <a:ext cx="8459787" cy="630238"/>
            </a:xfrm>
            <a:prstGeom prst="rect">
              <a:avLst/>
            </a:prstGeom>
            <a:noFill/>
            <a:ln w="9525">
              <a:noFill/>
              <a:miter lim="800000"/>
              <a:headEnd/>
              <a:tailEnd/>
            </a:ln>
          </p:spPr>
        </p:pic>
        <p:cxnSp>
          <p:nvCxnSpPr>
            <p:cNvPr id="10" name="Straight Connector 9"/>
            <p:cNvCxnSpPr/>
            <p:nvPr userDrawn="1"/>
          </p:nvCxnSpPr>
          <p:spPr>
            <a:xfrm>
              <a:off x="0" y="1050925"/>
              <a:ext cx="9144000" cy="1588"/>
            </a:xfrm>
            <a:prstGeom prst="line">
              <a:avLst/>
            </a:prstGeom>
            <a:ln w="6350" cap="flat" cmpd="sng" algn="ctr">
              <a:solidFill>
                <a:srgbClr val="FFFFFF"/>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1828800" y="4260851"/>
            <a:ext cx="20726400" cy="2940050"/>
          </a:xfrm>
        </p:spPr>
        <p:txBody>
          <a:bodyPr/>
          <a:lstStyle/>
          <a:p>
            <a:r>
              <a:rPr lang="en-US"/>
              <a:t>Click to edit Master title style</a:t>
            </a:r>
          </a:p>
        </p:txBody>
      </p:sp>
      <p:sp>
        <p:nvSpPr>
          <p:cNvPr id="3" name="Subtitle 2"/>
          <p:cNvSpPr>
            <a:spLocks noGrp="1"/>
          </p:cNvSpPr>
          <p:nvPr>
            <p:ph type="subTitle" idx="1"/>
          </p:nvPr>
        </p:nvSpPr>
        <p:spPr>
          <a:xfrm>
            <a:off x="3657600" y="7772400"/>
            <a:ext cx="17068800"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219200" y="12712701"/>
            <a:ext cx="5689600" cy="730250"/>
          </a:xfrm>
          <a:prstGeom prst="rect">
            <a:avLst/>
          </a:prstGeom>
        </p:spPr>
        <p:txBody>
          <a:bodyPr/>
          <a:lstStyle/>
          <a:p>
            <a:fld id="{368CD137-DE74-604E-B104-A0C1DE8EB8EE}" type="datetimeFigureOut">
              <a:rPr lang="en-US" smtClean="0"/>
              <a:pPr/>
              <a:t>11/16/2017</a:t>
            </a:fld>
            <a:endParaRPr lang="en-US"/>
          </a:p>
        </p:txBody>
      </p:sp>
      <p:sp>
        <p:nvSpPr>
          <p:cNvPr id="5" name="Footer Placeholder 4"/>
          <p:cNvSpPr>
            <a:spLocks noGrp="1"/>
          </p:cNvSpPr>
          <p:nvPr>
            <p:ph type="ftr" sz="quarter" idx="11"/>
          </p:nvPr>
        </p:nvSpPr>
        <p:spPr>
          <a:xfrm>
            <a:off x="8331200" y="12712701"/>
            <a:ext cx="7721600"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475200" y="12712701"/>
            <a:ext cx="5689600" cy="730250"/>
          </a:xfrm>
          <a:prstGeom prst="rect">
            <a:avLst/>
          </a:prstGeom>
        </p:spPr>
        <p:txBody>
          <a:bodyPr/>
          <a:lstStyle/>
          <a:p>
            <a:fld id="{5A09ADB5-448A-CB4D-A363-6471C9CFC76F}" type="slidenum">
              <a:rPr lang="en-US" smtClean="0"/>
              <a:pPr/>
              <a:t>‹#›</a:t>
            </a:fld>
            <a:endParaRPr lang="en-US"/>
          </a:p>
        </p:txBody>
      </p:sp>
    </p:spTree>
    <p:extLst>
      <p:ext uri="{BB962C8B-B14F-4D97-AF65-F5344CB8AC3E}">
        <p14:creationId xmlns:p14="http://schemas.microsoft.com/office/powerpoint/2010/main" val="274159143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10"/>
          <p:cNvSpPr>
            <a:spLocks noGrp="1"/>
          </p:cNvSpPr>
          <p:nvPr>
            <p:ph type="body" sz="quarter" idx="11" hasCustomPrompt="1"/>
          </p:nvPr>
        </p:nvSpPr>
        <p:spPr>
          <a:xfrm>
            <a:off x="1689100" y="3238500"/>
            <a:ext cx="6567793" cy="1104900"/>
          </a:xfrm>
        </p:spPr>
        <p:txBody>
          <a:bodyPr/>
          <a:lstStyle>
            <a:lvl1pPr marL="0" indent="0">
              <a:buNone/>
              <a:defRPr sz="4000" baseline="0"/>
            </a:lvl1pPr>
          </a:lstStyle>
          <a:p>
            <a:pPr lvl="0"/>
            <a:r>
              <a:rPr lang="en-US" dirty="0"/>
              <a:t>Paragraph title</a:t>
            </a:r>
          </a:p>
        </p:txBody>
      </p:sp>
      <p:sp>
        <p:nvSpPr>
          <p:cNvPr id="6" name="Text Placeholder 10"/>
          <p:cNvSpPr>
            <a:spLocks noGrp="1"/>
          </p:cNvSpPr>
          <p:nvPr>
            <p:ph type="body" sz="quarter" idx="12" hasCustomPrompt="1"/>
          </p:nvPr>
        </p:nvSpPr>
        <p:spPr>
          <a:xfrm>
            <a:off x="9002753" y="3238500"/>
            <a:ext cx="6468870" cy="1104900"/>
          </a:xfrm>
        </p:spPr>
        <p:txBody>
          <a:bodyPr/>
          <a:lstStyle>
            <a:lvl1pPr marL="0" indent="0">
              <a:buNone/>
              <a:defRPr sz="4000" baseline="0"/>
            </a:lvl1pPr>
          </a:lstStyle>
          <a:p>
            <a:pPr lvl="0"/>
            <a:r>
              <a:rPr lang="en-US" dirty="0"/>
              <a:t>Paragraph title</a:t>
            </a:r>
          </a:p>
        </p:txBody>
      </p:sp>
      <p:sp>
        <p:nvSpPr>
          <p:cNvPr id="9" name="Text Placeholder 10"/>
          <p:cNvSpPr>
            <a:spLocks noGrp="1"/>
          </p:cNvSpPr>
          <p:nvPr>
            <p:ph type="body" sz="quarter" idx="15" hasCustomPrompt="1"/>
          </p:nvPr>
        </p:nvSpPr>
        <p:spPr>
          <a:xfrm>
            <a:off x="16139779" y="3238500"/>
            <a:ext cx="6468870" cy="1104900"/>
          </a:xfrm>
        </p:spPr>
        <p:txBody>
          <a:bodyPr/>
          <a:lstStyle>
            <a:lvl1pPr marL="0" indent="0">
              <a:buNone/>
              <a:defRPr sz="4000" baseline="0"/>
            </a:lvl1pPr>
          </a:lstStyle>
          <a:p>
            <a:pPr lvl="0"/>
            <a:r>
              <a:rPr lang="en-US" dirty="0"/>
              <a:t>Paragraph title</a:t>
            </a:r>
          </a:p>
        </p:txBody>
      </p:sp>
      <p:sp>
        <p:nvSpPr>
          <p:cNvPr id="10" name="Text Placeholder 10"/>
          <p:cNvSpPr>
            <a:spLocks noGrp="1"/>
          </p:cNvSpPr>
          <p:nvPr>
            <p:ph type="body" sz="quarter" idx="16" hasCustomPrompt="1"/>
          </p:nvPr>
        </p:nvSpPr>
        <p:spPr>
          <a:xfrm>
            <a:off x="1689100" y="4674704"/>
            <a:ext cx="6561167" cy="6907696"/>
          </a:xfrm>
        </p:spPr>
        <p:txBody>
          <a:bodyPr/>
          <a:lstStyle>
            <a:lvl1pPr marL="0" indent="0">
              <a:buNone/>
              <a:defRPr sz="3600" b="0" baseline="0"/>
            </a:lvl1pPr>
          </a:lstStyle>
          <a:p>
            <a:pPr lvl="0"/>
            <a:r>
              <a:rPr lang="en-US" dirty="0"/>
              <a:t>Paragraph title</a:t>
            </a:r>
          </a:p>
        </p:txBody>
      </p:sp>
      <p:sp>
        <p:nvSpPr>
          <p:cNvPr id="11" name="Text Placeholder 10"/>
          <p:cNvSpPr>
            <a:spLocks noGrp="1"/>
          </p:cNvSpPr>
          <p:nvPr>
            <p:ph type="body" sz="quarter" idx="17" hasCustomPrompt="1"/>
          </p:nvPr>
        </p:nvSpPr>
        <p:spPr>
          <a:xfrm>
            <a:off x="9016005" y="4674704"/>
            <a:ext cx="6561167" cy="6907696"/>
          </a:xfrm>
        </p:spPr>
        <p:txBody>
          <a:bodyPr/>
          <a:lstStyle>
            <a:lvl1pPr marL="0" indent="0">
              <a:buNone/>
              <a:defRPr sz="3600" b="0" baseline="0"/>
            </a:lvl1pPr>
          </a:lstStyle>
          <a:p>
            <a:pPr lvl="0"/>
            <a:r>
              <a:rPr lang="en-US" dirty="0"/>
              <a:t>Paragraph title</a:t>
            </a:r>
          </a:p>
        </p:txBody>
      </p:sp>
      <p:sp>
        <p:nvSpPr>
          <p:cNvPr id="12" name="Text Placeholder 10"/>
          <p:cNvSpPr>
            <a:spLocks noGrp="1"/>
          </p:cNvSpPr>
          <p:nvPr>
            <p:ph type="body" sz="quarter" idx="18" hasCustomPrompt="1"/>
          </p:nvPr>
        </p:nvSpPr>
        <p:spPr>
          <a:xfrm>
            <a:off x="16139779" y="4674704"/>
            <a:ext cx="6561167" cy="6907696"/>
          </a:xfrm>
        </p:spPr>
        <p:txBody>
          <a:bodyPr/>
          <a:lstStyle>
            <a:lvl1pPr marL="0" indent="0">
              <a:buNone/>
              <a:defRPr sz="3600" b="0" baseline="0"/>
            </a:lvl1pPr>
          </a:lstStyle>
          <a:p>
            <a:pPr lvl="0"/>
            <a:r>
              <a:rPr lang="en-US" dirty="0"/>
              <a:t>Paragraph title</a:t>
            </a:r>
          </a:p>
        </p:txBody>
      </p:sp>
      <p:sp>
        <p:nvSpPr>
          <p:cNvPr id="14" name="Slide Number Placeholder 13"/>
          <p:cNvSpPr>
            <a:spLocks noGrp="1"/>
          </p:cNvSpPr>
          <p:nvPr>
            <p:ph type="sldNum" sz="quarter" idx="19"/>
          </p:nvPr>
        </p:nvSpPr>
        <p:spPr/>
        <p:txBody>
          <a:bodyPr/>
          <a:lstStyle/>
          <a:p>
            <a:fld id="{1A909000-79AC-CB4B-8E98-212F095C8027}" type="slidenum">
              <a:rPr lang="en-US" smtClean="0"/>
              <a:pPr/>
              <a:t>‹#›</a:t>
            </a:fld>
            <a:endParaRPr lang="en-US"/>
          </a:p>
        </p:txBody>
      </p:sp>
    </p:spTree>
    <p:extLst>
      <p:ext uri="{BB962C8B-B14F-4D97-AF65-F5344CB8AC3E}">
        <p14:creationId xmlns:p14="http://schemas.microsoft.com/office/powerpoint/2010/main" val="15569078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7475200" y="12712701"/>
            <a:ext cx="5689600" cy="730250"/>
          </a:xfrm>
          <a:prstGeom prst="rect">
            <a:avLst/>
          </a:prstGeom>
        </p:spPr>
        <p:txBody>
          <a:bodyPr/>
          <a:lstStyle/>
          <a:p>
            <a:fld id="{5A09ADB5-448A-CB4D-A363-6471C9CFC76F}" type="slidenum">
              <a:rPr lang="en-US" smtClean="0"/>
              <a:pPr/>
              <a:t>‹#›</a:t>
            </a:fld>
            <a:endParaRPr lang="en-US"/>
          </a:p>
        </p:txBody>
      </p:sp>
    </p:spTree>
    <p:extLst>
      <p:ext uri="{BB962C8B-B14F-4D97-AF65-F5344CB8AC3E}">
        <p14:creationId xmlns:p14="http://schemas.microsoft.com/office/powerpoint/2010/main" val="36972416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1"/>
            <a:ext cx="20726400" cy="2724150"/>
          </a:xfrm>
        </p:spPr>
        <p:txBody>
          <a:bodyPr anchor="t"/>
          <a:lstStyle>
            <a:lvl1pPr algn="l">
              <a:defRPr sz="8000" b="1" cap="all"/>
            </a:lvl1pPr>
          </a:lstStyle>
          <a:p>
            <a:r>
              <a:rPr lang="en-US"/>
              <a:t>Click to edit Master title style</a:t>
            </a:r>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219200" y="12712701"/>
            <a:ext cx="5689600" cy="730250"/>
          </a:xfrm>
          <a:prstGeom prst="rect">
            <a:avLst/>
          </a:prstGeom>
        </p:spPr>
        <p:txBody>
          <a:bodyPr/>
          <a:lstStyle/>
          <a:p>
            <a:fld id="{368CD137-DE74-604E-B104-A0C1DE8EB8EE}" type="datetimeFigureOut">
              <a:rPr lang="en-US" smtClean="0"/>
              <a:pPr/>
              <a:t>11/16/2017</a:t>
            </a:fld>
            <a:endParaRPr lang="en-US"/>
          </a:p>
        </p:txBody>
      </p:sp>
      <p:sp>
        <p:nvSpPr>
          <p:cNvPr id="5" name="Footer Placeholder 4"/>
          <p:cNvSpPr>
            <a:spLocks noGrp="1"/>
          </p:cNvSpPr>
          <p:nvPr>
            <p:ph type="ftr" sz="quarter" idx="11"/>
          </p:nvPr>
        </p:nvSpPr>
        <p:spPr>
          <a:xfrm>
            <a:off x="8331200" y="12712701"/>
            <a:ext cx="7721600"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475200" y="12712701"/>
            <a:ext cx="5689600" cy="730250"/>
          </a:xfrm>
          <a:prstGeom prst="rect">
            <a:avLst/>
          </a:prstGeom>
        </p:spPr>
        <p:txBody>
          <a:bodyPr/>
          <a:lstStyle/>
          <a:p>
            <a:fld id="{5A09ADB5-448A-CB4D-A363-6471C9CFC76F}" type="slidenum">
              <a:rPr lang="en-US" smtClean="0"/>
              <a:pPr/>
              <a:t>‹#›</a:t>
            </a:fld>
            <a:endParaRPr lang="en-US"/>
          </a:p>
        </p:txBody>
      </p:sp>
    </p:spTree>
    <p:extLst>
      <p:ext uri="{BB962C8B-B14F-4D97-AF65-F5344CB8AC3E}">
        <p14:creationId xmlns:p14="http://schemas.microsoft.com/office/powerpoint/2010/main" val="30277765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219200" y="3200401"/>
            <a:ext cx="107696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3200401"/>
            <a:ext cx="107696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19200" y="12712701"/>
            <a:ext cx="5689600" cy="730250"/>
          </a:xfrm>
          <a:prstGeom prst="rect">
            <a:avLst/>
          </a:prstGeom>
        </p:spPr>
        <p:txBody>
          <a:bodyPr/>
          <a:lstStyle/>
          <a:p>
            <a:fld id="{368CD137-DE74-604E-B104-A0C1DE8EB8EE}" type="datetimeFigureOut">
              <a:rPr lang="en-US" smtClean="0"/>
              <a:pPr/>
              <a:t>11/16/2017</a:t>
            </a:fld>
            <a:endParaRPr lang="en-US"/>
          </a:p>
        </p:txBody>
      </p:sp>
      <p:sp>
        <p:nvSpPr>
          <p:cNvPr id="6" name="Footer Placeholder 5"/>
          <p:cNvSpPr>
            <a:spLocks noGrp="1"/>
          </p:cNvSpPr>
          <p:nvPr>
            <p:ph type="ftr" sz="quarter" idx="11"/>
          </p:nvPr>
        </p:nvSpPr>
        <p:spPr>
          <a:xfrm>
            <a:off x="8331200" y="12712701"/>
            <a:ext cx="7721600" cy="730250"/>
          </a:xfrm>
          <a:prstGeom prst="rect">
            <a:avLst/>
          </a:prstGeom>
        </p:spPr>
        <p:txBody>
          <a:bodyPr/>
          <a:lstStyle/>
          <a:p>
            <a:endParaRPr lang="en-US"/>
          </a:p>
        </p:txBody>
      </p:sp>
      <p:sp>
        <p:nvSpPr>
          <p:cNvPr id="7" name="Slide Number Placeholder 6"/>
          <p:cNvSpPr>
            <a:spLocks noGrp="1"/>
          </p:cNvSpPr>
          <p:nvPr>
            <p:ph type="sldNum" sz="quarter" idx="12"/>
          </p:nvPr>
        </p:nvSpPr>
        <p:spPr>
          <a:xfrm>
            <a:off x="17475200" y="12712701"/>
            <a:ext cx="5689600" cy="730250"/>
          </a:xfrm>
          <a:prstGeom prst="rect">
            <a:avLst/>
          </a:prstGeom>
        </p:spPr>
        <p:txBody>
          <a:bodyPr/>
          <a:lstStyle/>
          <a:p>
            <a:fld id="{5A09ADB5-448A-CB4D-A363-6471C9CFC76F}" type="slidenum">
              <a:rPr lang="en-US" smtClean="0"/>
              <a:pPr/>
              <a:t>‹#›</a:t>
            </a:fld>
            <a:endParaRPr lang="en-US"/>
          </a:p>
        </p:txBody>
      </p:sp>
    </p:spTree>
    <p:extLst>
      <p:ext uri="{BB962C8B-B14F-4D97-AF65-F5344CB8AC3E}">
        <p14:creationId xmlns:p14="http://schemas.microsoft.com/office/powerpoint/2010/main" val="36376221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0" y="3070226"/>
            <a:ext cx="10773835"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219200" y="4349750"/>
            <a:ext cx="10773835"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735" y="3070226"/>
            <a:ext cx="10778067"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86735" y="4349750"/>
            <a:ext cx="10778067"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219200" y="12712701"/>
            <a:ext cx="5689600" cy="730250"/>
          </a:xfrm>
          <a:prstGeom prst="rect">
            <a:avLst/>
          </a:prstGeom>
        </p:spPr>
        <p:txBody>
          <a:bodyPr/>
          <a:lstStyle/>
          <a:p>
            <a:fld id="{368CD137-DE74-604E-B104-A0C1DE8EB8EE}" type="datetimeFigureOut">
              <a:rPr lang="en-US" smtClean="0"/>
              <a:pPr/>
              <a:t>11/16/2017</a:t>
            </a:fld>
            <a:endParaRPr lang="en-US"/>
          </a:p>
        </p:txBody>
      </p:sp>
      <p:sp>
        <p:nvSpPr>
          <p:cNvPr id="8" name="Footer Placeholder 7"/>
          <p:cNvSpPr>
            <a:spLocks noGrp="1"/>
          </p:cNvSpPr>
          <p:nvPr>
            <p:ph type="ftr" sz="quarter" idx="11"/>
          </p:nvPr>
        </p:nvSpPr>
        <p:spPr>
          <a:xfrm>
            <a:off x="8331200" y="12712701"/>
            <a:ext cx="7721600" cy="730250"/>
          </a:xfrm>
          <a:prstGeom prst="rect">
            <a:avLst/>
          </a:prstGeom>
        </p:spPr>
        <p:txBody>
          <a:bodyPr/>
          <a:lstStyle/>
          <a:p>
            <a:endParaRPr lang="en-US"/>
          </a:p>
        </p:txBody>
      </p:sp>
      <p:sp>
        <p:nvSpPr>
          <p:cNvPr id="9" name="Slide Number Placeholder 8"/>
          <p:cNvSpPr>
            <a:spLocks noGrp="1"/>
          </p:cNvSpPr>
          <p:nvPr>
            <p:ph type="sldNum" sz="quarter" idx="12"/>
          </p:nvPr>
        </p:nvSpPr>
        <p:spPr>
          <a:xfrm>
            <a:off x="17475200" y="12712701"/>
            <a:ext cx="5689600" cy="730250"/>
          </a:xfrm>
          <a:prstGeom prst="rect">
            <a:avLst/>
          </a:prstGeom>
        </p:spPr>
        <p:txBody>
          <a:bodyPr/>
          <a:lstStyle/>
          <a:p>
            <a:fld id="{5A09ADB5-448A-CB4D-A363-6471C9CFC76F}" type="slidenum">
              <a:rPr lang="en-US" smtClean="0"/>
              <a:pPr/>
              <a:t>‹#›</a:t>
            </a:fld>
            <a:endParaRPr lang="en-US"/>
          </a:p>
        </p:txBody>
      </p:sp>
    </p:spTree>
    <p:extLst>
      <p:ext uri="{BB962C8B-B14F-4D97-AF65-F5344CB8AC3E}">
        <p14:creationId xmlns:p14="http://schemas.microsoft.com/office/powerpoint/2010/main" val="14622673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1219200" y="12712701"/>
            <a:ext cx="5689600" cy="730250"/>
          </a:xfrm>
          <a:prstGeom prst="rect">
            <a:avLst/>
          </a:prstGeom>
        </p:spPr>
        <p:txBody>
          <a:bodyPr/>
          <a:lstStyle/>
          <a:p>
            <a:fld id="{368CD137-DE74-604E-B104-A0C1DE8EB8EE}" type="datetimeFigureOut">
              <a:rPr lang="en-US" smtClean="0"/>
              <a:pPr/>
              <a:t>11/16/2017</a:t>
            </a:fld>
            <a:endParaRPr lang="en-US"/>
          </a:p>
        </p:txBody>
      </p:sp>
      <p:sp>
        <p:nvSpPr>
          <p:cNvPr id="4" name="Footer Placeholder 3"/>
          <p:cNvSpPr>
            <a:spLocks noGrp="1"/>
          </p:cNvSpPr>
          <p:nvPr>
            <p:ph type="ftr" sz="quarter" idx="11"/>
          </p:nvPr>
        </p:nvSpPr>
        <p:spPr>
          <a:xfrm>
            <a:off x="8331200" y="12712701"/>
            <a:ext cx="7721600" cy="730250"/>
          </a:xfrm>
          <a:prstGeom prst="rect">
            <a:avLst/>
          </a:prstGeom>
        </p:spPr>
        <p:txBody>
          <a:bodyPr/>
          <a:lstStyle/>
          <a:p>
            <a:endParaRPr lang="en-US"/>
          </a:p>
        </p:txBody>
      </p:sp>
      <p:sp>
        <p:nvSpPr>
          <p:cNvPr id="5" name="Slide Number Placeholder 4"/>
          <p:cNvSpPr>
            <a:spLocks noGrp="1"/>
          </p:cNvSpPr>
          <p:nvPr>
            <p:ph type="sldNum" sz="quarter" idx="12"/>
          </p:nvPr>
        </p:nvSpPr>
        <p:spPr>
          <a:xfrm>
            <a:off x="17475200" y="12712701"/>
            <a:ext cx="5689600" cy="730250"/>
          </a:xfrm>
          <a:prstGeom prst="rect">
            <a:avLst/>
          </a:prstGeom>
        </p:spPr>
        <p:txBody>
          <a:bodyPr/>
          <a:lstStyle/>
          <a:p>
            <a:fld id="{5A09ADB5-448A-CB4D-A363-6471C9CFC76F}" type="slidenum">
              <a:rPr lang="en-US" smtClean="0"/>
              <a:pPr/>
              <a:t>‹#›</a:t>
            </a:fld>
            <a:endParaRPr lang="en-US"/>
          </a:p>
        </p:txBody>
      </p:sp>
    </p:spTree>
    <p:extLst>
      <p:ext uri="{BB962C8B-B14F-4D97-AF65-F5344CB8AC3E}">
        <p14:creationId xmlns:p14="http://schemas.microsoft.com/office/powerpoint/2010/main" val="38714273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19200" y="12712701"/>
            <a:ext cx="5689600" cy="730250"/>
          </a:xfrm>
          <a:prstGeom prst="rect">
            <a:avLst/>
          </a:prstGeom>
        </p:spPr>
        <p:txBody>
          <a:bodyPr/>
          <a:lstStyle/>
          <a:p>
            <a:fld id="{368CD137-DE74-604E-B104-A0C1DE8EB8EE}" type="datetimeFigureOut">
              <a:rPr lang="en-US" smtClean="0"/>
              <a:pPr/>
              <a:t>11/16/2017</a:t>
            </a:fld>
            <a:endParaRPr lang="en-US"/>
          </a:p>
        </p:txBody>
      </p:sp>
      <p:sp>
        <p:nvSpPr>
          <p:cNvPr id="3" name="Footer Placeholder 2"/>
          <p:cNvSpPr>
            <a:spLocks noGrp="1"/>
          </p:cNvSpPr>
          <p:nvPr>
            <p:ph type="ftr" sz="quarter" idx="11"/>
          </p:nvPr>
        </p:nvSpPr>
        <p:spPr>
          <a:xfrm>
            <a:off x="8331200" y="12712701"/>
            <a:ext cx="7721600" cy="730250"/>
          </a:xfrm>
          <a:prstGeom prst="rect">
            <a:avLst/>
          </a:prstGeom>
        </p:spPr>
        <p:txBody>
          <a:bodyPr/>
          <a:lstStyle/>
          <a:p>
            <a:endParaRPr lang="en-US"/>
          </a:p>
        </p:txBody>
      </p:sp>
      <p:sp>
        <p:nvSpPr>
          <p:cNvPr id="4" name="Slide Number Placeholder 3"/>
          <p:cNvSpPr>
            <a:spLocks noGrp="1"/>
          </p:cNvSpPr>
          <p:nvPr>
            <p:ph type="sldNum" sz="quarter" idx="12"/>
          </p:nvPr>
        </p:nvSpPr>
        <p:spPr>
          <a:xfrm>
            <a:off x="17475200" y="12712701"/>
            <a:ext cx="5689600" cy="730250"/>
          </a:xfrm>
          <a:prstGeom prst="rect">
            <a:avLst/>
          </a:prstGeom>
        </p:spPr>
        <p:txBody>
          <a:bodyPr/>
          <a:lstStyle/>
          <a:p>
            <a:fld id="{5A09ADB5-448A-CB4D-A363-6471C9CFC76F}" type="slidenum">
              <a:rPr lang="en-US" smtClean="0"/>
              <a:pPr/>
              <a:t>‹#›</a:t>
            </a:fld>
            <a:endParaRPr lang="en-US"/>
          </a:p>
        </p:txBody>
      </p:sp>
    </p:spTree>
    <p:extLst>
      <p:ext uri="{BB962C8B-B14F-4D97-AF65-F5344CB8AC3E}">
        <p14:creationId xmlns:p14="http://schemas.microsoft.com/office/powerpoint/2010/main" val="19719947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546100"/>
            <a:ext cx="8022168" cy="2324100"/>
          </a:xfrm>
        </p:spPr>
        <p:txBody>
          <a:bodyPr anchor="b"/>
          <a:lstStyle>
            <a:lvl1pPr algn="l">
              <a:defRPr sz="4000" b="1"/>
            </a:lvl1pPr>
          </a:lstStyle>
          <a:p>
            <a:r>
              <a:rPr lang="en-US"/>
              <a:t>Click to edit Master title style</a:t>
            </a:r>
          </a:p>
        </p:txBody>
      </p:sp>
      <p:sp>
        <p:nvSpPr>
          <p:cNvPr id="3" name="Content Placeholder 2"/>
          <p:cNvSpPr>
            <a:spLocks noGrp="1"/>
          </p:cNvSpPr>
          <p:nvPr>
            <p:ph idx="1"/>
          </p:nvPr>
        </p:nvSpPr>
        <p:spPr>
          <a:xfrm>
            <a:off x="9533467" y="546101"/>
            <a:ext cx="13631333"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1" y="2870201"/>
            <a:ext cx="8022168"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a:xfrm>
            <a:off x="1219200" y="12712701"/>
            <a:ext cx="5689600" cy="730250"/>
          </a:xfrm>
          <a:prstGeom prst="rect">
            <a:avLst/>
          </a:prstGeom>
        </p:spPr>
        <p:txBody>
          <a:bodyPr/>
          <a:lstStyle/>
          <a:p>
            <a:fld id="{368CD137-DE74-604E-B104-A0C1DE8EB8EE}" type="datetimeFigureOut">
              <a:rPr lang="en-US" smtClean="0"/>
              <a:pPr/>
              <a:t>11/16/2017</a:t>
            </a:fld>
            <a:endParaRPr lang="en-US"/>
          </a:p>
        </p:txBody>
      </p:sp>
      <p:sp>
        <p:nvSpPr>
          <p:cNvPr id="6" name="Footer Placeholder 5"/>
          <p:cNvSpPr>
            <a:spLocks noGrp="1"/>
          </p:cNvSpPr>
          <p:nvPr>
            <p:ph type="ftr" sz="quarter" idx="11"/>
          </p:nvPr>
        </p:nvSpPr>
        <p:spPr>
          <a:xfrm>
            <a:off x="8331200" y="12712701"/>
            <a:ext cx="7721600" cy="730250"/>
          </a:xfrm>
          <a:prstGeom prst="rect">
            <a:avLst/>
          </a:prstGeom>
        </p:spPr>
        <p:txBody>
          <a:bodyPr/>
          <a:lstStyle/>
          <a:p>
            <a:endParaRPr lang="en-US"/>
          </a:p>
        </p:txBody>
      </p:sp>
      <p:sp>
        <p:nvSpPr>
          <p:cNvPr id="7" name="Slide Number Placeholder 6"/>
          <p:cNvSpPr>
            <a:spLocks noGrp="1"/>
          </p:cNvSpPr>
          <p:nvPr>
            <p:ph type="sldNum" sz="quarter" idx="12"/>
          </p:nvPr>
        </p:nvSpPr>
        <p:spPr>
          <a:xfrm>
            <a:off x="17475200" y="12712701"/>
            <a:ext cx="5689600" cy="730250"/>
          </a:xfrm>
          <a:prstGeom prst="rect">
            <a:avLst/>
          </a:prstGeom>
        </p:spPr>
        <p:txBody>
          <a:bodyPr/>
          <a:lstStyle/>
          <a:p>
            <a:fld id="{5A09ADB5-448A-CB4D-A363-6471C9CFC76F}" type="slidenum">
              <a:rPr lang="en-US" smtClean="0"/>
              <a:pPr/>
              <a:t>‹#›</a:t>
            </a:fld>
            <a:endParaRPr lang="en-US"/>
          </a:p>
        </p:txBody>
      </p:sp>
    </p:spTree>
    <p:extLst>
      <p:ext uri="{BB962C8B-B14F-4D97-AF65-F5344CB8AC3E}">
        <p14:creationId xmlns:p14="http://schemas.microsoft.com/office/powerpoint/2010/main" val="22999277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6"/>
          </a:xfrm>
        </p:spPr>
        <p:txBody>
          <a:bodyPr anchor="b"/>
          <a:lstStyle>
            <a:lvl1pPr algn="l">
              <a:defRPr sz="4000" b="1"/>
            </a:lvl1pPr>
          </a:lstStyle>
          <a:p>
            <a:r>
              <a:rPr lang="en-US"/>
              <a:t>Click to edit Master title style</a:t>
            </a:r>
          </a:p>
        </p:txBody>
      </p:sp>
      <p:sp>
        <p:nvSpPr>
          <p:cNvPr id="3" name="Picture Placeholder 2"/>
          <p:cNvSpPr>
            <a:spLocks noGrp="1"/>
          </p:cNvSpPr>
          <p:nvPr>
            <p:ph type="pic" idx="1"/>
          </p:nvPr>
        </p:nvSpPr>
        <p:spPr>
          <a:xfrm>
            <a:off x="4779435" y="1225550"/>
            <a:ext cx="14630400"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4779435" y="10734676"/>
            <a:ext cx="14630400" cy="160972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a:xfrm>
            <a:off x="1219200" y="12712701"/>
            <a:ext cx="5689600" cy="730250"/>
          </a:xfrm>
          <a:prstGeom prst="rect">
            <a:avLst/>
          </a:prstGeom>
        </p:spPr>
        <p:txBody>
          <a:bodyPr/>
          <a:lstStyle/>
          <a:p>
            <a:fld id="{368CD137-DE74-604E-B104-A0C1DE8EB8EE}" type="datetimeFigureOut">
              <a:rPr lang="en-US" smtClean="0"/>
              <a:pPr/>
              <a:t>11/16/2017</a:t>
            </a:fld>
            <a:endParaRPr lang="en-US"/>
          </a:p>
        </p:txBody>
      </p:sp>
      <p:sp>
        <p:nvSpPr>
          <p:cNvPr id="6" name="Footer Placeholder 5"/>
          <p:cNvSpPr>
            <a:spLocks noGrp="1"/>
          </p:cNvSpPr>
          <p:nvPr>
            <p:ph type="ftr" sz="quarter" idx="11"/>
          </p:nvPr>
        </p:nvSpPr>
        <p:spPr>
          <a:xfrm>
            <a:off x="8331200" y="12712701"/>
            <a:ext cx="7721600" cy="730250"/>
          </a:xfrm>
          <a:prstGeom prst="rect">
            <a:avLst/>
          </a:prstGeom>
        </p:spPr>
        <p:txBody>
          <a:bodyPr/>
          <a:lstStyle/>
          <a:p>
            <a:endParaRPr lang="en-US"/>
          </a:p>
        </p:txBody>
      </p:sp>
      <p:sp>
        <p:nvSpPr>
          <p:cNvPr id="7" name="Slide Number Placeholder 6"/>
          <p:cNvSpPr>
            <a:spLocks noGrp="1"/>
          </p:cNvSpPr>
          <p:nvPr>
            <p:ph type="sldNum" sz="quarter" idx="12"/>
          </p:nvPr>
        </p:nvSpPr>
        <p:spPr>
          <a:xfrm>
            <a:off x="17475200" y="12712701"/>
            <a:ext cx="5689600" cy="730250"/>
          </a:xfrm>
          <a:prstGeom prst="rect">
            <a:avLst/>
          </a:prstGeom>
        </p:spPr>
        <p:txBody>
          <a:bodyPr/>
          <a:lstStyle/>
          <a:p>
            <a:fld id="{5A09ADB5-448A-CB4D-A363-6471C9CFC76F}" type="slidenum">
              <a:rPr lang="en-US" smtClean="0"/>
              <a:pPr/>
              <a:t>‹#›</a:t>
            </a:fld>
            <a:endParaRPr lang="en-US"/>
          </a:p>
        </p:txBody>
      </p:sp>
    </p:spTree>
    <p:extLst>
      <p:ext uri="{BB962C8B-B14F-4D97-AF65-F5344CB8AC3E}">
        <p14:creationId xmlns:p14="http://schemas.microsoft.com/office/powerpoint/2010/main" val="14785685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19200" y="12712701"/>
            <a:ext cx="5689600" cy="730250"/>
          </a:xfrm>
          <a:prstGeom prst="rect">
            <a:avLst/>
          </a:prstGeom>
        </p:spPr>
        <p:txBody>
          <a:bodyPr/>
          <a:lstStyle/>
          <a:p>
            <a:fld id="{368CD137-DE74-604E-B104-A0C1DE8EB8EE}" type="datetimeFigureOut">
              <a:rPr lang="en-US" smtClean="0"/>
              <a:pPr/>
              <a:t>11/16/2017</a:t>
            </a:fld>
            <a:endParaRPr lang="en-US"/>
          </a:p>
        </p:txBody>
      </p:sp>
      <p:sp>
        <p:nvSpPr>
          <p:cNvPr id="5" name="Footer Placeholder 4"/>
          <p:cNvSpPr>
            <a:spLocks noGrp="1"/>
          </p:cNvSpPr>
          <p:nvPr>
            <p:ph type="ftr" sz="quarter" idx="11"/>
          </p:nvPr>
        </p:nvSpPr>
        <p:spPr>
          <a:xfrm>
            <a:off x="8331200" y="12712701"/>
            <a:ext cx="7721600"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475200" y="12712701"/>
            <a:ext cx="5689600" cy="730250"/>
          </a:xfrm>
          <a:prstGeom prst="rect">
            <a:avLst/>
          </a:prstGeom>
        </p:spPr>
        <p:txBody>
          <a:bodyPr/>
          <a:lstStyle/>
          <a:p>
            <a:fld id="{5A09ADB5-448A-CB4D-A363-6471C9CFC76F}" type="slidenum">
              <a:rPr lang="en-US" smtClean="0"/>
              <a:pPr/>
              <a:t>‹#›</a:t>
            </a:fld>
            <a:endParaRPr lang="en-US"/>
          </a:p>
        </p:txBody>
      </p:sp>
    </p:spTree>
    <p:extLst>
      <p:ext uri="{BB962C8B-B14F-4D97-AF65-F5344CB8AC3E}">
        <p14:creationId xmlns:p14="http://schemas.microsoft.com/office/powerpoint/2010/main" val="7887995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7"/>
            <a:ext cx="5486400" cy="117030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49277"/>
            <a:ext cx="16052800" cy="11703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19200" y="12712701"/>
            <a:ext cx="5689600" cy="730250"/>
          </a:xfrm>
          <a:prstGeom prst="rect">
            <a:avLst/>
          </a:prstGeom>
        </p:spPr>
        <p:txBody>
          <a:bodyPr/>
          <a:lstStyle/>
          <a:p>
            <a:fld id="{368CD137-DE74-604E-B104-A0C1DE8EB8EE}" type="datetimeFigureOut">
              <a:rPr lang="en-US" smtClean="0"/>
              <a:pPr/>
              <a:t>11/16/2017</a:t>
            </a:fld>
            <a:endParaRPr lang="en-US"/>
          </a:p>
        </p:txBody>
      </p:sp>
      <p:sp>
        <p:nvSpPr>
          <p:cNvPr id="5" name="Footer Placeholder 4"/>
          <p:cNvSpPr>
            <a:spLocks noGrp="1"/>
          </p:cNvSpPr>
          <p:nvPr>
            <p:ph type="ftr" sz="quarter" idx="11"/>
          </p:nvPr>
        </p:nvSpPr>
        <p:spPr>
          <a:xfrm>
            <a:off x="8331200" y="12712701"/>
            <a:ext cx="7721600"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475200" y="12712701"/>
            <a:ext cx="5689600" cy="730250"/>
          </a:xfrm>
          <a:prstGeom prst="rect">
            <a:avLst/>
          </a:prstGeom>
        </p:spPr>
        <p:txBody>
          <a:bodyPr/>
          <a:lstStyle/>
          <a:p>
            <a:fld id="{5A09ADB5-448A-CB4D-A363-6471C9CFC76F}" type="slidenum">
              <a:rPr lang="en-US" smtClean="0"/>
              <a:pPr/>
              <a:t>‹#›</a:t>
            </a:fld>
            <a:endParaRPr lang="en-US"/>
          </a:p>
        </p:txBody>
      </p:sp>
    </p:spTree>
    <p:extLst>
      <p:ext uri="{BB962C8B-B14F-4D97-AF65-F5344CB8AC3E}">
        <p14:creationId xmlns:p14="http://schemas.microsoft.com/office/powerpoint/2010/main" val="3399152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gram with background">
    <p:spTree>
      <p:nvGrpSpPr>
        <p:cNvPr id="1" name=""/>
        <p:cNvGrpSpPr/>
        <p:nvPr/>
      </p:nvGrpSpPr>
      <p:grpSpPr>
        <a:xfrm>
          <a:off x="0" y="0"/>
          <a:ext cx="0" cy="0"/>
          <a:chOff x="0" y="0"/>
          <a:chExt cx="0" cy="0"/>
        </a:xfrm>
      </p:grpSpPr>
      <p:pic>
        <p:nvPicPr>
          <p:cNvPr id="6" name="Picture 5" descr="pasted-image.pdf"/>
          <p:cNvPicPr>
            <a:picLocks noChangeAspect="1"/>
          </p:cNvPicPr>
          <p:nvPr userDrawn="1"/>
        </p:nvPicPr>
        <p:blipFill>
          <a:blip r:embed="rId2">
            <a:alphaModFix amt="20000"/>
            <a:extLst>
              <a:ext uri="{28A0092B-C50C-407E-A947-70E740481C1C}">
                <a14:useLocalDpi xmlns:a14="http://schemas.microsoft.com/office/drawing/2010/main" val="0"/>
              </a:ext>
            </a:extLst>
          </a:blip>
          <a:srcRect/>
          <a:stretch>
            <a:fillRect/>
          </a:stretch>
        </p:blipFill>
        <p:spPr bwMode="auto">
          <a:xfrm>
            <a:off x="0" y="10678498"/>
            <a:ext cx="24384000" cy="302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2"/>
          <p:cNvSpPr>
            <a:spLocks/>
          </p:cNvSpPr>
          <p:nvPr userDrawn="1"/>
        </p:nvSpPr>
        <p:spPr bwMode="auto">
          <a:xfrm>
            <a:off x="1775972" y="3276600"/>
            <a:ext cx="20772438" cy="9299747"/>
          </a:xfrm>
          <a:prstGeom prst="roundRect">
            <a:avLst>
              <a:gd name="adj" fmla="val 5486"/>
            </a:avLst>
          </a:prstGeom>
          <a:solidFill>
            <a:srgbClr val="FFFFFF"/>
          </a:solidFill>
          <a:ln>
            <a:noFill/>
          </a:ln>
          <a:effectLst>
            <a:outerShdw blurRad="304800" dist="25400" dir="5400000" algn="ctr" rotWithShape="0">
              <a:srgbClr val="808080">
                <a:alpha val="15999"/>
              </a:srgbClr>
            </a:outerShdw>
          </a:effectLst>
          <a:extLst>
            <a:ext uri="{91240B29-F687-4f45-9708-019B960494DF}">
              <a14:hiddenLine xmlns:a14="http://schemas.microsoft.com/office/drawing/2010/main" xmlns="" w="12700">
                <a:solidFill>
                  <a:srgbClr val="000000"/>
                </a:solidFill>
                <a:miter lim="400000"/>
                <a:headEnd/>
                <a:tailEnd/>
              </a14:hiddenLine>
            </a:ext>
          </a:extLst>
        </p:spPr>
        <p:txBody>
          <a:bodyPr lIns="50800" tIns="50800" rIns="50800" bIns="50800" anchor="ctr"/>
          <a:lstStyle/>
          <a:p>
            <a:pPr algn="ctr" eaLnBrk="1">
              <a:defRPr/>
            </a:pPr>
            <a:r>
              <a:rPr lang="en-US" altLang="en-US" sz="3200">
                <a:solidFill>
                  <a:srgbClr val="FFFFFF"/>
                </a:solidFill>
                <a:latin typeface="Helvetica Light" charset="0"/>
                <a:ea typeface="Helvetica Light" charset="0"/>
                <a:sym typeface="Helvetica Light" charset="0"/>
              </a:rPr>
              <a:t>v</a:t>
            </a:r>
          </a:p>
        </p:txBody>
      </p:sp>
      <p:sp>
        <p:nvSpPr>
          <p:cNvPr id="13" name="Content Placeholder 12"/>
          <p:cNvSpPr>
            <a:spLocks noGrp="1"/>
          </p:cNvSpPr>
          <p:nvPr>
            <p:ph sz="quarter" idx="11"/>
          </p:nvPr>
        </p:nvSpPr>
        <p:spPr>
          <a:xfrm>
            <a:off x="2286000" y="3733800"/>
            <a:ext cx="19624675" cy="815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p:cNvSpPr>
            <a:spLocks noGrp="1"/>
          </p:cNvSpPr>
          <p:nvPr>
            <p:ph type="sldNum" sz="quarter" idx="12"/>
          </p:nvPr>
        </p:nvSpPr>
        <p:spPr/>
        <p:txBody>
          <a:bodyPr/>
          <a:lstStyle/>
          <a:p>
            <a:fld id="{1A909000-79AC-CB4B-8E98-212F095C8027}" type="slidenum">
              <a:rPr lang="en-US" smtClean="0"/>
              <a:pPr/>
              <a:t>‹#›</a:t>
            </a:fld>
            <a:endParaRPr lang="en-US"/>
          </a:p>
        </p:txBody>
      </p:sp>
      <p:sp>
        <p:nvSpPr>
          <p:cNvPr id="15" name="Title 1"/>
          <p:cNvSpPr>
            <a:spLocks noGrp="1"/>
          </p:cNvSpPr>
          <p:nvPr>
            <p:ph type="title"/>
          </p:nvPr>
        </p:nvSpPr>
        <p:spPr>
          <a:xfrm>
            <a:off x="1689100" y="1203325"/>
            <a:ext cx="17970500" cy="1015999"/>
          </a:xfrm>
        </p:spPr>
        <p:txBody>
          <a:bodyPr/>
          <a:lstStyle/>
          <a:p>
            <a:r>
              <a:rPr lang="en-US"/>
              <a:t>Click to edit Master title style</a:t>
            </a:r>
          </a:p>
        </p:txBody>
      </p:sp>
    </p:spTree>
    <p:extLst>
      <p:ext uri="{BB962C8B-B14F-4D97-AF65-F5344CB8AC3E}">
        <p14:creationId xmlns:p14="http://schemas.microsoft.com/office/powerpoint/2010/main" val="4234649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imple - no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8813F-DBCA-4AF7-95C2-DAE194DB2597}"/>
              </a:ext>
            </a:extLst>
          </p:cNvPr>
          <p:cNvSpPr>
            <a:spLocks noGrp="1"/>
          </p:cNvSpPr>
          <p:nvPr>
            <p:ph type="title"/>
          </p:nvPr>
        </p:nvSpPr>
        <p:spPr/>
        <p:txBody>
          <a:bodyPr/>
          <a:lstStyle/>
          <a:p>
            <a:r>
              <a:rPr lang="en-US"/>
              <a:t>Click to edit Master title style</a:t>
            </a:r>
          </a:p>
        </p:txBody>
      </p:sp>
      <p:sp>
        <p:nvSpPr>
          <p:cNvPr id="5" name="Content Placeholder 2">
            <a:extLst>
              <a:ext uri="{FF2B5EF4-FFF2-40B4-BE49-F238E27FC236}">
                <a16:creationId xmlns:a16="http://schemas.microsoft.com/office/drawing/2014/main" id="{30149ECE-FF85-448E-BC0E-4C6C287DDE93}"/>
              </a:ext>
            </a:extLst>
          </p:cNvPr>
          <p:cNvSpPr>
            <a:spLocks noGrp="1"/>
          </p:cNvSpPr>
          <p:nvPr>
            <p:ph idx="1" hasCustomPrompt="1"/>
          </p:nvPr>
        </p:nvSpPr>
        <p:spPr>
          <a:xfrm>
            <a:off x="1689102" y="3048000"/>
            <a:ext cx="21005800" cy="9398000"/>
          </a:xfrm>
        </p:spPr>
        <p:txBody>
          <a:bodyPr/>
          <a:lstStyle>
            <a:lvl1pPr marL="0" indent="0">
              <a:buNone/>
              <a:defRPr sz="4200" b="0" baseline="0">
                <a:solidFill>
                  <a:srgbClr val="52585F"/>
                </a:solidFill>
              </a:defRPr>
            </a:lvl1pPr>
            <a:lvl2pPr>
              <a:defRPr sz="2026">
                <a:solidFill>
                  <a:srgbClr val="52585F"/>
                </a:solidFill>
              </a:defRPr>
            </a:lvl2pPr>
            <a:lvl3pPr marL="714376" indent="0">
              <a:buNone/>
              <a:defRPr sz="1800">
                <a:solidFill>
                  <a:srgbClr val="52585F"/>
                </a:solidFill>
              </a:defRPr>
            </a:lvl3pPr>
            <a:lvl4pPr marL="1071562" indent="0">
              <a:buNone/>
              <a:defRPr sz="1800">
                <a:solidFill>
                  <a:srgbClr val="52585F"/>
                </a:solidFill>
              </a:defRPr>
            </a:lvl4pPr>
            <a:lvl5pPr marL="1428750" indent="0">
              <a:buNone/>
              <a:defRPr sz="1800">
                <a:solidFill>
                  <a:srgbClr val="52585F"/>
                </a:solidFill>
              </a:defRPr>
            </a:lvl5pPr>
          </a:lstStyle>
          <a:p>
            <a:pPr lvl="0"/>
            <a:r>
              <a:rPr lang="vi-VN"/>
              <a:t>Text content</a:t>
            </a:r>
          </a:p>
        </p:txBody>
      </p:sp>
    </p:spTree>
    <p:extLst>
      <p:ext uri="{BB962C8B-B14F-4D97-AF65-F5344CB8AC3E}">
        <p14:creationId xmlns:p14="http://schemas.microsoft.com/office/powerpoint/2010/main" val="39755984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imple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1689101" y="1203326"/>
            <a:ext cx="15379702" cy="1016000"/>
          </a:xfrm>
        </p:spPr>
        <p:txBody>
          <a:bodyPr/>
          <a:lstStyle/>
          <a:p>
            <a:r>
              <a:rPr lang="vi-VN"/>
              <a:t>Click to edit Master title style</a:t>
            </a:r>
            <a:endParaRPr lang="en-US"/>
          </a:p>
        </p:txBody>
      </p:sp>
      <p:sp>
        <p:nvSpPr>
          <p:cNvPr id="3" name="Content Placeholder 2"/>
          <p:cNvSpPr>
            <a:spLocks noGrp="1"/>
          </p:cNvSpPr>
          <p:nvPr>
            <p:ph idx="1" hasCustomPrompt="1"/>
          </p:nvPr>
        </p:nvSpPr>
        <p:spPr>
          <a:xfrm>
            <a:off x="1689102" y="4648200"/>
            <a:ext cx="21005800" cy="7797800"/>
          </a:xfrm>
        </p:spPr>
        <p:txBody>
          <a:bodyPr/>
          <a:lstStyle>
            <a:lvl1pPr marL="0" indent="0">
              <a:buNone/>
              <a:defRPr sz="4200" b="0" baseline="0">
                <a:solidFill>
                  <a:srgbClr val="52585F"/>
                </a:solidFill>
              </a:defRPr>
            </a:lvl1pPr>
            <a:lvl2pPr>
              <a:defRPr sz="2026">
                <a:solidFill>
                  <a:srgbClr val="52585F"/>
                </a:solidFill>
              </a:defRPr>
            </a:lvl2pPr>
            <a:lvl3pPr marL="714376" indent="0">
              <a:buNone/>
              <a:defRPr sz="1800">
                <a:solidFill>
                  <a:srgbClr val="52585F"/>
                </a:solidFill>
              </a:defRPr>
            </a:lvl3pPr>
            <a:lvl4pPr marL="1071562" indent="0">
              <a:buNone/>
              <a:defRPr sz="1800">
                <a:solidFill>
                  <a:srgbClr val="52585F"/>
                </a:solidFill>
              </a:defRPr>
            </a:lvl4pPr>
            <a:lvl5pPr marL="1428750" indent="0">
              <a:buNone/>
              <a:defRPr sz="1800">
                <a:solidFill>
                  <a:srgbClr val="52585F"/>
                </a:solidFill>
              </a:defRPr>
            </a:lvl5pPr>
          </a:lstStyle>
          <a:p>
            <a:pPr lvl="0"/>
            <a:r>
              <a:rPr lang="vi-VN"/>
              <a:t>Text content</a:t>
            </a:r>
          </a:p>
        </p:txBody>
      </p:sp>
      <p:sp>
        <p:nvSpPr>
          <p:cNvPr id="11" name="Text Placeholder 10"/>
          <p:cNvSpPr>
            <a:spLocks noGrp="1"/>
          </p:cNvSpPr>
          <p:nvPr>
            <p:ph type="body" sz="quarter" idx="11" hasCustomPrompt="1"/>
          </p:nvPr>
        </p:nvSpPr>
        <p:spPr>
          <a:xfrm>
            <a:off x="1689102" y="3238500"/>
            <a:ext cx="21005800" cy="1028700"/>
          </a:xfrm>
        </p:spPr>
        <p:txBody>
          <a:bodyPr/>
          <a:lstStyle>
            <a:lvl1pPr marL="0" indent="0">
              <a:buNone/>
              <a:defRPr baseline="0"/>
            </a:lvl1pPr>
          </a:lstStyle>
          <a:p>
            <a:pPr lvl="0"/>
            <a:r>
              <a:rPr lang="en-US"/>
              <a:t>Paragraph title</a:t>
            </a:r>
          </a:p>
        </p:txBody>
      </p:sp>
    </p:spTree>
    <p:extLst>
      <p:ext uri="{BB962C8B-B14F-4D97-AF65-F5344CB8AC3E}">
        <p14:creationId xmlns:p14="http://schemas.microsoft.com/office/powerpoint/2010/main" val="18840364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imple list">
    <p:spTree>
      <p:nvGrpSpPr>
        <p:cNvPr id="1" name=""/>
        <p:cNvGrpSpPr/>
        <p:nvPr/>
      </p:nvGrpSpPr>
      <p:grpSpPr>
        <a:xfrm>
          <a:off x="0" y="0"/>
          <a:ext cx="0" cy="0"/>
          <a:chOff x="0" y="0"/>
          <a:chExt cx="0" cy="0"/>
        </a:xfrm>
      </p:grpSpPr>
      <p:sp>
        <p:nvSpPr>
          <p:cNvPr id="4" name="Text Placeholder 10"/>
          <p:cNvSpPr>
            <a:spLocks noGrp="1"/>
          </p:cNvSpPr>
          <p:nvPr>
            <p:ph type="body" sz="quarter" idx="11" hasCustomPrompt="1"/>
          </p:nvPr>
        </p:nvSpPr>
        <p:spPr>
          <a:xfrm>
            <a:off x="1689105" y="3238500"/>
            <a:ext cx="20781962" cy="8496300"/>
          </a:xfrm>
        </p:spPr>
        <p:txBody>
          <a:bodyPr/>
          <a:lstStyle>
            <a:lvl1pPr marL="685800" marR="0" indent="-685800" algn="l" defTabSz="464344" rtl="0" eaLnBrk="0" fontAlgn="base" latinLnBrk="0" hangingPunct="0">
              <a:lnSpc>
                <a:spcPct val="150000"/>
              </a:lnSpc>
              <a:spcBef>
                <a:spcPts val="0"/>
              </a:spcBef>
              <a:spcAft>
                <a:spcPct val="0"/>
              </a:spcAft>
              <a:buClrTx/>
              <a:buSzPct val="75000"/>
              <a:buFont typeface="Arial" panose="020B0604020202020204" pitchFamily="34" charset="0"/>
              <a:buChar char="•"/>
              <a:tabLst/>
              <a:defRPr sz="4200" b="0" baseline="0">
                <a:solidFill>
                  <a:srgbClr val="52585F"/>
                </a:solidFill>
              </a:defRPr>
            </a:lvl1pPr>
            <a:lvl2pPr marL="1042988" marR="0" indent="-685800" algn="l" defTabSz="464344" rtl="0" eaLnBrk="0" fontAlgn="base" latinLnBrk="0" hangingPunct="0">
              <a:lnSpc>
                <a:spcPct val="150000"/>
              </a:lnSpc>
              <a:spcBef>
                <a:spcPts val="338"/>
              </a:spcBef>
              <a:spcAft>
                <a:spcPct val="0"/>
              </a:spcAft>
              <a:buClrTx/>
              <a:buSzPct val="75000"/>
              <a:buFont typeface="Arial" panose="020B0604020202020204" pitchFamily="34" charset="0"/>
              <a:buChar char="•"/>
              <a:tabLst/>
              <a:defRPr sz="4200" b="0">
                <a:solidFill>
                  <a:srgbClr val="52585F"/>
                </a:solidFill>
              </a:defRPr>
            </a:lvl2pPr>
            <a:lvl3pPr marL="1400174" indent="-685800">
              <a:lnSpc>
                <a:spcPct val="150000"/>
              </a:lnSpc>
              <a:buFont typeface="Arial" panose="020B0604020202020204" pitchFamily="34" charset="0"/>
              <a:buChar char="•"/>
              <a:defRPr sz="4200"/>
            </a:lvl3pPr>
          </a:lstStyle>
          <a:p>
            <a:pPr lvl="0"/>
            <a:r>
              <a:rPr lang="en-US"/>
              <a:t>List item one</a:t>
            </a:r>
          </a:p>
          <a:p>
            <a:pPr lvl="0"/>
            <a:r>
              <a:rPr lang="en-US"/>
              <a:t>List item two</a:t>
            </a:r>
          </a:p>
          <a:p>
            <a:pPr lvl="1"/>
            <a:r>
              <a:rPr lang="en-US"/>
              <a:t>Sub item one </a:t>
            </a:r>
          </a:p>
          <a:p>
            <a:pPr lvl="1"/>
            <a:r>
              <a:rPr lang="en-US"/>
              <a:t>Sub item two</a:t>
            </a:r>
          </a:p>
          <a:p>
            <a:pPr lvl="2"/>
            <a:r>
              <a:rPr lang="en-US"/>
              <a:t>Sub item three</a:t>
            </a:r>
          </a:p>
          <a:p>
            <a:pPr lvl="2"/>
            <a:r>
              <a:rPr lang="en-US"/>
              <a:t>Sub item four</a:t>
            </a:r>
          </a:p>
        </p:txBody>
      </p:sp>
      <p:sp>
        <p:nvSpPr>
          <p:cNvPr id="9" name="Title 1"/>
          <p:cNvSpPr>
            <a:spLocks noGrp="1"/>
          </p:cNvSpPr>
          <p:nvPr>
            <p:ph type="title"/>
          </p:nvPr>
        </p:nvSpPr>
        <p:spPr>
          <a:xfrm>
            <a:off x="1689105" y="1203326"/>
            <a:ext cx="17894302" cy="1016000"/>
          </a:xfrm>
        </p:spPr>
        <p:txBody>
          <a:bodyPr/>
          <a:lstStyle/>
          <a:p>
            <a:r>
              <a:rPr lang="en-US"/>
              <a:t>Click to edit Master title style</a:t>
            </a:r>
          </a:p>
        </p:txBody>
      </p:sp>
    </p:spTree>
    <p:extLst>
      <p:ext uri="{BB962C8B-B14F-4D97-AF65-F5344CB8AC3E}">
        <p14:creationId xmlns:p14="http://schemas.microsoft.com/office/powerpoint/2010/main" val="709437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10"/>
          <p:cNvSpPr>
            <a:spLocks noGrp="1"/>
          </p:cNvSpPr>
          <p:nvPr>
            <p:ph type="body" sz="quarter" idx="11" hasCustomPrompt="1"/>
          </p:nvPr>
        </p:nvSpPr>
        <p:spPr>
          <a:xfrm>
            <a:off x="1689103" y="3238500"/>
            <a:ext cx="10274302" cy="1028700"/>
          </a:xfrm>
        </p:spPr>
        <p:txBody>
          <a:bodyPr/>
          <a:lstStyle>
            <a:lvl1pPr marL="0" indent="0">
              <a:buNone/>
              <a:defRPr baseline="0"/>
            </a:lvl1pPr>
          </a:lstStyle>
          <a:p>
            <a:pPr lvl="0"/>
            <a:r>
              <a:rPr lang="en-US"/>
              <a:t>Paragraph title</a:t>
            </a:r>
          </a:p>
        </p:txBody>
      </p:sp>
      <p:sp>
        <p:nvSpPr>
          <p:cNvPr id="7" name="Picture Placeholder 6"/>
          <p:cNvSpPr>
            <a:spLocks noGrp="1"/>
          </p:cNvSpPr>
          <p:nvPr>
            <p:ph type="pic" sz="quarter" idx="12"/>
          </p:nvPr>
        </p:nvSpPr>
        <p:spPr>
          <a:xfrm>
            <a:off x="12649204" y="3238500"/>
            <a:ext cx="9821864" cy="9207500"/>
          </a:xfrm>
        </p:spPr>
        <p:txBody>
          <a:bodyPr/>
          <a:lstStyle/>
          <a:p>
            <a:endParaRPr lang="en-US"/>
          </a:p>
        </p:txBody>
      </p:sp>
      <p:sp>
        <p:nvSpPr>
          <p:cNvPr id="8" name="Text Placeholder 10"/>
          <p:cNvSpPr>
            <a:spLocks noGrp="1"/>
          </p:cNvSpPr>
          <p:nvPr>
            <p:ph type="body" sz="quarter" idx="13" hasCustomPrompt="1"/>
          </p:nvPr>
        </p:nvSpPr>
        <p:spPr>
          <a:xfrm>
            <a:off x="1689103" y="4681339"/>
            <a:ext cx="10274302" cy="7764670"/>
          </a:xfrm>
        </p:spPr>
        <p:txBody>
          <a:bodyPr/>
          <a:lstStyle>
            <a:lvl1pPr marL="0" indent="0">
              <a:buNone/>
              <a:defRPr sz="2250" b="0" baseline="0"/>
            </a:lvl1pPr>
          </a:lstStyle>
          <a:p>
            <a:pPr lvl="0"/>
            <a:r>
              <a:rPr lang="en-US"/>
              <a:t>Content</a:t>
            </a:r>
          </a:p>
        </p:txBody>
      </p:sp>
    </p:spTree>
    <p:extLst>
      <p:ext uri="{BB962C8B-B14F-4D97-AF65-F5344CB8AC3E}">
        <p14:creationId xmlns:p14="http://schemas.microsoft.com/office/powerpoint/2010/main" val="30656181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 columns ">
    <p:spTree>
      <p:nvGrpSpPr>
        <p:cNvPr id="1" name=""/>
        <p:cNvGrpSpPr/>
        <p:nvPr/>
      </p:nvGrpSpPr>
      <p:grpSpPr>
        <a:xfrm>
          <a:off x="0" y="0"/>
          <a:ext cx="0" cy="0"/>
          <a:chOff x="0" y="0"/>
          <a:chExt cx="0" cy="0"/>
        </a:xfrm>
      </p:grpSpPr>
      <p:sp>
        <p:nvSpPr>
          <p:cNvPr id="2" name="Title 1"/>
          <p:cNvSpPr>
            <a:spLocks noGrp="1"/>
          </p:cNvSpPr>
          <p:nvPr>
            <p:ph type="title"/>
          </p:nvPr>
        </p:nvSpPr>
        <p:spPr>
          <a:xfrm>
            <a:off x="1689105" y="1203326"/>
            <a:ext cx="17894302" cy="1016000"/>
          </a:xfrm>
        </p:spPr>
        <p:txBody>
          <a:bodyPr/>
          <a:lstStyle/>
          <a:p>
            <a:r>
              <a:rPr lang="en-US"/>
              <a:t>Click to edit Master title style</a:t>
            </a:r>
          </a:p>
        </p:txBody>
      </p:sp>
      <p:sp>
        <p:nvSpPr>
          <p:cNvPr id="9" name="Text Placeholder 10"/>
          <p:cNvSpPr>
            <a:spLocks noGrp="1"/>
          </p:cNvSpPr>
          <p:nvPr>
            <p:ph type="body" sz="quarter" idx="11" hasCustomPrompt="1"/>
          </p:nvPr>
        </p:nvSpPr>
        <p:spPr>
          <a:xfrm>
            <a:off x="1689099" y="3238500"/>
            <a:ext cx="9740902" cy="1104900"/>
          </a:xfrm>
        </p:spPr>
        <p:txBody>
          <a:bodyPr/>
          <a:lstStyle>
            <a:lvl1pPr marL="0" indent="0">
              <a:buNone/>
              <a:defRPr baseline="0"/>
            </a:lvl1pPr>
          </a:lstStyle>
          <a:p>
            <a:pPr lvl="0"/>
            <a:r>
              <a:rPr lang="en-US"/>
              <a:t>Paragraph title</a:t>
            </a:r>
          </a:p>
        </p:txBody>
      </p:sp>
      <p:sp>
        <p:nvSpPr>
          <p:cNvPr id="11" name="Text Placeholder 10"/>
          <p:cNvSpPr>
            <a:spLocks noGrp="1"/>
          </p:cNvSpPr>
          <p:nvPr>
            <p:ph type="body" sz="quarter" idx="12" hasCustomPrompt="1"/>
          </p:nvPr>
        </p:nvSpPr>
        <p:spPr>
          <a:xfrm>
            <a:off x="12192005" y="3238500"/>
            <a:ext cx="10279062" cy="1104900"/>
          </a:xfrm>
        </p:spPr>
        <p:txBody>
          <a:bodyPr/>
          <a:lstStyle>
            <a:lvl1pPr marL="0" indent="0">
              <a:buNone/>
              <a:defRPr baseline="0"/>
            </a:lvl1pPr>
          </a:lstStyle>
          <a:p>
            <a:pPr lvl="0"/>
            <a:r>
              <a:rPr lang="en-US"/>
              <a:t>Paragraph title</a:t>
            </a:r>
          </a:p>
        </p:txBody>
      </p:sp>
      <p:sp>
        <p:nvSpPr>
          <p:cNvPr id="13" name="Text Placeholder 10"/>
          <p:cNvSpPr>
            <a:spLocks noGrp="1"/>
          </p:cNvSpPr>
          <p:nvPr>
            <p:ph type="body" sz="quarter" idx="13" hasCustomPrompt="1"/>
          </p:nvPr>
        </p:nvSpPr>
        <p:spPr>
          <a:xfrm>
            <a:off x="1689099" y="4648200"/>
            <a:ext cx="9740902" cy="7543800"/>
          </a:xfrm>
        </p:spPr>
        <p:txBody>
          <a:bodyPr/>
          <a:lstStyle>
            <a:lvl1pPr marL="0" indent="0">
              <a:buNone/>
              <a:defRPr sz="2250" b="0" baseline="0"/>
            </a:lvl1pPr>
          </a:lstStyle>
          <a:p>
            <a:pPr lvl="0"/>
            <a:r>
              <a:rPr lang="en-US"/>
              <a:t>Paragraph title</a:t>
            </a:r>
          </a:p>
        </p:txBody>
      </p:sp>
      <p:sp>
        <p:nvSpPr>
          <p:cNvPr id="14" name="Text Placeholder 10"/>
          <p:cNvSpPr>
            <a:spLocks noGrp="1"/>
          </p:cNvSpPr>
          <p:nvPr>
            <p:ph type="body" sz="quarter" idx="14" hasCustomPrompt="1"/>
          </p:nvPr>
        </p:nvSpPr>
        <p:spPr>
          <a:xfrm>
            <a:off x="12192005" y="4648200"/>
            <a:ext cx="10279062" cy="7543800"/>
          </a:xfrm>
        </p:spPr>
        <p:txBody>
          <a:bodyPr/>
          <a:lstStyle>
            <a:lvl1pPr marL="0" indent="0">
              <a:buNone/>
              <a:defRPr sz="2250" b="0" baseline="0"/>
            </a:lvl1pPr>
          </a:lstStyle>
          <a:p>
            <a:pPr lvl="0"/>
            <a:r>
              <a:rPr lang="en-US"/>
              <a:t>Paragraph title</a:t>
            </a:r>
          </a:p>
        </p:txBody>
      </p:sp>
    </p:spTree>
    <p:extLst>
      <p:ext uri="{BB962C8B-B14F-4D97-AF65-F5344CB8AC3E}">
        <p14:creationId xmlns:p14="http://schemas.microsoft.com/office/powerpoint/2010/main" val="20581865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columns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Picture Placeholder 8"/>
          <p:cNvSpPr>
            <a:spLocks noGrp="1"/>
          </p:cNvSpPr>
          <p:nvPr>
            <p:ph type="pic" sz="quarter" idx="14"/>
          </p:nvPr>
        </p:nvSpPr>
        <p:spPr>
          <a:xfrm>
            <a:off x="1689099" y="3238500"/>
            <a:ext cx="9740902" cy="4152900"/>
          </a:xfrm>
        </p:spPr>
        <p:txBody>
          <a:bodyPr/>
          <a:lstStyle/>
          <a:p>
            <a:endParaRPr lang="en-US"/>
          </a:p>
        </p:txBody>
      </p:sp>
      <p:sp>
        <p:nvSpPr>
          <p:cNvPr id="11" name="Picture Placeholder 8"/>
          <p:cNvSpPr>
            <a:spLocks noGrp="1"/>
          </p:cNvSpPr>
          <p:nvPr>
            <p:ph type="pic" sz="quarter" idx="15"/>
          </p:nvPr>
        </p:nvSpPr>
        <p:spPr>
          <a:xfrm>
            <a:off x="12208571" y="3238500"/>
            <a:ext cx="9740902" cy="4152900"/>
          </a:xfrm>
        </p:spPr>
        <p:txBody>
          <a:bodyPr/>
          <a:lstStyle/>
          <a:p>
            <a:endParaRPr lang="en-US"/>
          </a:p>
        </p:txBody>
      </p:sp>
      <p:sp>
        <p:nvSpPr>
          <p:cNvPr id="12" name="Text Placeholder 10"/>
          <p:cNvSpPr>
            <a:spLocks noGrp="1"/>
          </p:cNvSpPr>
          <p:nvPr>
            <p:ph type="body" sz="quarter" idx="13" hasCustomPrompt="1"/>
          </p:nvPr>
        </p:nvSpPr>
        <p:spPr>
          <a:xfrm>
            <a:off x="1689099" y="7924800"/>
            <a:ext cx="9740902" cy="4267200"/>
          </a:xfrm>
        </p:spPr>
        <p:txBody>
          <a:bodyPr/>
          <a:lstStyle>
            <a:lvl1pPr marL="0" indent="0">
              <a:buNone/>
              <a:defRPr sz="2250" b="0" baseline="0"/>
            </a:lvl1pPr>
          </a:lstStyle>
          <a:p>
            <a:pPr lvl="0"/>
            <a:r>
              <a:rPr lang="en-US"/>
              <a:t>Paragraph title</a:t>
            </a:r>
          </a:p>
        </p:txBody>
      </p:sp>
      <p:sp>
        <p:nvSpPr>
          <p:cNvPr id="13" name="Text Placeholder 10"/>
          <p:cNvSpPr>
            <a:spLocks noGrp="1"/>
          </p:cNvSpPr>
          <p:nvPr>
            <p:ph type="body" sz="quarter" idx="16" hasCustomPrompt="1"/>
          </p:nvPr>
        </p:nvSpPr>
        <p:spPr>
          <a:xfrm>
            <a:off x="12192004" y="7924800"/>
            <a:ext cx="9719256" cy="4267200"/>
          </a:xfrm>
        </p:spPr>
        <p:txBody>
          <a:bodyPr/>
          <a:lstStyle>
            <a:lvl1pPr marL="0" indent="0">
              <a:buNone/>
              <a:defRPr sz="2250" b="0" baseline="0"/>
            </a:lvl1pPr>
          </a:lstStyle>
          <a:p>
            <a:pPr lvl="0"/>
            <a:r>
              <a:rPr lang="en-US"/>
              <a:t>Paragraph title</a:t>
            </a:r>
          </a:p>
        </p:txBody>
      </p:sp>
    </p:spTree>
    <p:extLst>
      <p:ext uri="{BB962C8B-B14F-4D97-AF65-F5344CB8AC3E}">
        <p14:creationId xmlns:p14="http://schemas.microsoft.com/office/powerpoint/2010/main" val="15329421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10"/>
          <p:cNvSpPr>
            <a:spLocks noGrp="1"/>
          </p:cNvSpPr>
          <p:nvPr>
            <p:ph type="body" sz="quarter" idx="11" hasCustomPrompt="1"/>
          </p:nvPr>
        </p:nvSpPr>
        <p:spPr>
          <a:xfrm>
            <a:off x="1689102" y="3238500"/>
            <a:ext cx="6567792" cy="1104900"/>
          </a:xfrm>
        </p:spPr>
        <p:txBody>
          <a:bodyPr/>
          <a:lstStyle>
            <a:lvl1pPr marL="0" indent="0">
              <a:buNone/>
              <a:defRPr sz="2250" baseline="0"/>
            </a:lvl1pPr>
          </a:lstStyle>
          <a:p>
            <a:pPr lvl="0"/>
            <a:r>
              <a:rPr lang="en-US"/>
              <a:t>Paragraph title</a:t>
            </a:r>
          </a:p>
        </p:txBody>
      </p:sp>
      <p:sp>
        <p:nvSpPr>
          <p:cNvPr id="6" name="Text Placeholder 10"/>
          <p:cNvSpPr>
            <a:spLocks noGrp="1"/>
          </p:cNvSpPr>
          <p:nvPr>
            <p:ph type="body" sz="quarter" idx="12" hasCustomPrompt="1"/>
          </p:nvPr>
        </p:nvSpPr>
        <p:spPr>
          <a:xfrm>
            <a:off x="9002757" y="3238500"/>
            <a:ext cx="6468870" cy="1104900"/>
          </a:xfrm>
        </p:spPr>
        <p:txBody>
          <a:bodyPr/>
          <a:lstStyle>
            <a:lvl1pPr marL="0" indent="0">
              <a:buNone/>
              <a:defRPr sz="2250" baseline="0"/>
            </a:lvl1pPr>
          </a:lstStyle>
          <a:p>
            <a:pPr lvl="0"/>
            <a:r>
              <a:rPr lang="en-US"/>
              <a:t>Paragraph title</a:t>
            </a:r>
          </a:p>
        </p:txBody>
      </p:sp>
      <p:sp>
        <p:nvSpPr>
          <p:cNvPr id="9" name="Text Placeholder 10"/>
          <p:cNvSpPr>
            <a:spLocks noGrp="1"/>
          </p:cNvSpPr>
          <p:nvPr>
            <p:ph type="body" sz="quarter" idx="15" hasCustomPrompt="1"/>
          </p:nvPr>
        </p:nvSpPr>
        <p:spPr>
          <a:xfrm>
            <a:off x="16139781" y="3238500"/>
            <a:ext cx="6468870" cy="1104900"/>
          </a:xfrm>
        </p:spPr>
        <p:txBody>
          <a:bodyPr/>
          <a:lstStyle>
            <a:lvl1pPr marL="0" indent="0">
              <a:buNone/>
              <a:defRPr sz="2250" baseline="0"/>
            </a:lvl1pPr>
          </a:lstStyle>
          <a:p>
            <a:pPr lvl="0"/>
            <a:r>
              <a:rPr lang="en-US"/>
              <a:t>Paragraph title</a:t>
            </a:r>
          </a:p>
        </p:txBody>
      </p:sp>
      <p:sp>
        <p:nvSpPr>
          <p:cNvPr id="10" name="Text Placeholder 10"/>
          <p:cNvSpPr>
            <a:spLocks noGrp="1"/>
          </p:cNvSpPr>
          <p:nvPr>
            <p:ph type="body" sz="quarter" idx="16" hasCustomPrompt="1"/>
          </p:nvPr>
        </p:nvSpPr>
        <p:spPr>
          <a:xfrm>
            <a:off x="1689102" y="4674704"/>
            <a:ext cx="6561168" cy="6907696"/>
          </a:xfrm>
        </p:spPr>
        <p:txBody>
          <a:bodyPr/>
          <a:lstStyle>
            <a:lvl1pPr marL="0" indent="0">
              <a:buNone/>
              <a:defRPr sz="2026" b="0" baseline="0"/>
            </a:lvl1pPr>
          </a:lstStyle>
          <a:p>
            <a:pPr lvl="0"/>
            <a:r>
              <a:rPr lang="en-US"/>
              <a:t>Paragraph title</a:t>
            </a:r>
          </a:p>
        </p:txBody>
      </p:sp>
      <p:sp>
        <p:nvSpPr>
          <p:cNvPr id="11" name="Text Placeholder 10"/>
          <p:cNvSpPr>
            <a:spLocks noGrp="1"/>
          </p:cNvSpPr>
          <p:nvPr>
            <p:ph type="body" sz="quarter" idx="17" hasCustomPrompt="1"/>
          </p:nvPr>
        </p:nvSpPr>
        <p:spPr>
          <a:xfrm>
            <a:off x="9016006" y="4674704"/>
            <a:ext cx="6561168" cy="6907696"/>
          </a:xfrm>
        </p:spPr>
        <p:txBody>
          <a:bodyPr/>
          <a:lstStyle>
            <a:lvl1pPr marL="0" indent="0">
              <a:buNone/>
              <a:defRPr sz="2026" b="0" baseline="0"/>
            </a:lvl1pPr>
          </a:lstStyle>
          <a:p>
            <a:pPr lvl="0"/>
            <a:r>
              <a:rPr lang="en-US"/>
              <a:t>Paragraph title</a:t>
            </a:r>
          </a:p>
        </p:txBody>
      </p:sp>
      <p:sp>
        <p:nvSpPr>
          <p:cNvPr id="12" name="Text Placeholder 10"/>
          <p:cNvSpPr>
            <a:spLocks noGrp="1"/>
          </p:cNvSpPr>
          <p:nvPr>
            <p:ph type="body" sz="quarter" idx="18" hasCustomPrompt="1"/>
          </p:nvPr>
        </p:nvSpPr>
        <p:spPr>
          <a:xfrm>
            <a:off x="16139778" y="4674704"/>
            <a:ext cx="6561168" cy="6907696"/>
          </a:xfrm>
        </p:spPr>
        <p:txBody>
          <a:bodyPr/>
          <a:lstStyle>
            <a:lvl1pPr marL="0" indent="0">
              <a:buNone/>
              <a:defRPr sz="2026" b="0" baseline="0"/>
            </a:lvl1pPr>
          </a:lstStyle>
          <a:p>
            <a:pPr lvl="0"/>
            <a:r>
              <a:rPr lang="en-US"/>
              <a:t>Paragraph title</a:t>
            </a:r>
          </a:p>
        </p:txBody>
      </p:sp>
      <p:sp>
        <p:nvSpPr>
          <p:cNvPr id="14" name="Slide Number Placeholder 13"/>
          <p:cNvSpPr>
            <a:spLocks noGrp="1"/>
          </p:cNvSpPr>
          <p:nvPr>
            <p:ph type="sldNum" sz="quarter" idx="19"/>
          </p:nvPr>
        </p:nvSpPr>
        <p:spPr>
          <a:xfrm>
            <a:off x="22471062" y="1347788"/>
            <a:ext cx="725488" cy="727076"/>
          </a:xfrm>
          <a:prstGeom prst="rect">
            <a:avLst/>
          </a:prstGeom>
        </p:spPr>
        <p:txBody>
          <a:bodyPr/>
          <a:lstStyle/>
          <a:p>
            <a:pPr defTabSz="464344"/>
            <a:fld id="{1A909000-79AC-CB4B-8E98-212F095C8027}" type="slidenum">
              <a:rPr lang="en-US" sz="4800" smtClean="0">
                <a:solidFill>
                  <a:srgbClr val="FFFFFF"/>
                </a:solidFill>
                <a:cs typeface="Arial" charset="0"/>
              </a:rPr>
              <a:pPr defTabSz="464344"/>
              <a:t>‹#›</a:t>
            </a:fld>
            <a:endParaRPr lang="en-US" sz="4800">
              <a:solidFill>
                <a:srgbClr val="FFFFFF"/>
              </a:solidFill>
              <a:cs typeface="Arial" charset="0"/>
            </a:endParaRPr>
          </a:p>
        </p:txBody>
      </p:sp>
    </p:spTree>
    <p:extLst>
      <p:ext uri="{BB962C8B-B14F-4D97-AF65-F5344CB8AC3E}">
        <p14:creationId xmlns:p14="http://schemas.microsoft.com/office/powerpoint/2010/main" val="25350171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iagram with background">
    <p:spTree>
      <p:nvGrpSpPr>
        <p:cNvPr id="1" name=""/>
        <p:cNvGrpSpPr/>
        <p:nvPr/>
      </p:nvGrpSpPr>
      <p:grpSpPr>
        <a:xfrm>
          <a:off x="0" y="0"/>
          <a:ext cx="0" cy="0"/>
          <a:chOff x="0" y="0"/>
          <a:chExt cx="0" cy="0"/>
        </a:xfrm>
      </p:grpSpPr>
      <p:pic>
        <p:nvPicPr>
          <p:cNvPr id="6" name="Picture 5" descr="pasted-image.pdf"/>
          <p:cNvPicPr>
            <a:picLocks noChangeAspect="1"/>
          </p:cNvPicPr>
          <p:nvPr userDrawn="1"/>
        </p:nvPicPr>
        <p:blipFill>
          <a:blip r:embed="rId2">
            <a:alphaModFix amt="20000"/>
            <a:extLst>
              <a:ext uri="{28A0092B-C50C-407E-A947-70E740481C1C}">
                <a14:useLocalDpi xmlns:a14="http://schemas.microsoft.com/office/drawing/2010/main" val="0"/>
              </a:ext>
            </a:extLst>
          </a:blip>
          <a:srcRect/>
          <a:stretch>
            <a:fillRect/>
          </a:stretch>
        </p:blipFill>
        <p:spPr bwMode="auto">
          <a:xfrm>
            <a:off x="0" y="10678498"/>
            <a:ext cx="24384000" cy="302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AutoShape 2"/>
          <p:cNvSpPr>
            <a:spLocks/>
          </p:cNvSpPr>
          <p:nvPr userDrawn="1"/>
        </p:nvSpPr>
        <p:spPr bwMode="auto">
          <a:xfrm>
            <a:off x="1775979" y="3276600"/>
            <a:ext cx="20772438" cy="9299748"/>
          </a:xfrm>
          <a:prstGeom prst="roundRect">
            <a:avLst>
              <a:gd name="adj" fmla="val 5486"/>
            </a:avLst>
          </a:prstGeom>
          <a:solidFill>
            <a:srgbClr val="FFFFFF"/>
          </a:solidFill>
          <a:ln>
            <a:noFill/>
          </a:ln>
          <a:effectLst>
            <a:outerShdw blurRad="304800" dist="25400" dir="5400000" algn="ctr" rotWithShape="0">
              <a:srgbClr val="808080">
                <a:alpha val="15999"/>
              </a:srgbClr>
            </a:outerShdw>
          </a:effectLst>
          <a:extLst>
            <a:ext uri="{91240B29-F687-4f45-9708-019B960494DF}">
              <a14:hiddenLine xmlns="" xmlns:a14="http://schemas.microsoft.com/office/drawing/2010/main" w="12700">
                <a:solidFill>
                  <a:srgbClr val="000000"/>
                </a:solidFill>
                <a:miter lim="400000"/>
                <a:headEnd/>
                <a:tailEnd/>
              </a14:hiddenLine>
            </a:ext>
          </a:extLst>
        </p:spPr>
        <p:txBody>
          <a:bodyPr lIns="28576" tIns="28576" rIns="28576" bIns="28576" anchor="ctr"/>
          <a:lstStyle/>
          <a:p>
            <a:pPr marL="0" marR="0" lvl="0" indent="0" algn="ctr" defTabSz="464344" rtl="0" eaLnBrk="1"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Helvetica Light" charset="0"/>
                <a:ea typeface="Helvetica Light" charset="0"/>
                <a:cs typeface="Arial" charset="0"/>
                <a:sym typeface="Helvetica Light" charset="0"/>
              </a:rPr>
              <a:t>v</a:t>
            </a:r>
          </a:p>
        </p:txBody>
      </p:sp>
      <p:sp>
        <p:nvSpPr>
          <p:cNvPr id="13" name="Content Placeholder 12"/>
          <p:cNvSpPr>
            <a:spLocks noGrp="1"/>
          </p:cNvSpPr>
          <p:nvPr>
            <p:ph sz="quarter" idx="11"/>
          </p:nvPr>
        </p:nvSpPr>
        <p:spPr>
          <a:xfrm>
            <a:off x="2286007" y="3733800"/>
            <a:ext cx="19624674" cy="815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p:cNvSpPr>
            <a:spLocks noGrp="1"/>
          </p:cNvSpPr>
          <p:nvPr>
            <p:ph type="sldNum" sz="quarter" idx="12"/>
          </p:nvPr>
        </p:nvSpPr>
        <p:spPr>
          <a:xfrm>
            <a:off x="22471062" y="1347788"/>
            <a:ext cx="725488" cy="727076"/>
          </a:xfrm>
          <a:prstGeom prst="rect">
            <a:avLst/>
          </a:prstGeom>
        </p:spPr>
        <p:txBody>
          <a:bodyPr/>
          <a:lstStyle/>
          <a:p>
            <a:pPr defTabSz="464344"/>
            <a:fld id="{1A909000-79AC-CB4B-8E98-212F095C8027}" type="slidenum">
              <a:rPr lang="en-US" sz="4800" smtClean="0">
                <a:solidFill>
                  <a:srgbClr val="FFFFFF"/>
                </a:solidFill>
                <a:cs typeface="Arial" charset="0"/>
              </a:rPr>
              <a:pPr defTabSz="464344"/>
              <a:t>‹#›</a:t>
            </a:fld>
            <a:endParaRPr lang="en-US" sz="4800">
              <a:solidFill>
                <a:srgbClr val="FFFFFF"/>
              </a:solidFill>
              <a:cs typeface="Arial" charset="0"/>
            </a:endParaRPr>
          </a:p>
        </p:txBody>
      </p:sp>
      <p:sp>
        <p:nvSpPr>
          <p:cNvPr id="15" name="Title 1"/>
          <p:cNvSpPr>
            <a:spLocks noGrp="1"/>
          </p:cNvSpPr>
          <p:nvPr>
            <p:ph type="title"/>
          </p:nvPr>
        </p:nvSpPr>
        <p:spPr>
          <a:xfrm>
            <a:off x="1689101" y="1203326"/>
            <a:ext cx="17970502" cy="1016000"/>
          </a:xfrm>
        </p:spPr>
        <p:txBody>
          <a:bodyPr/>
          <a:lstStyle/>
          <a:p>
            <a:r>
              <a:rPr lang="en-US"/>
              <a:t>Click to edit Master title style</a:t>
            </a:r>
          </a:p>
        </p:txBody>
      </p:sp>
    </p:spTree>
    <p:extLst>
      <p:ext uri="{BB962C8B-B14F-4D97-AF65-F5344CB8AC3E}">
        <p14:creationId xmlns:p14="http://schemas.microsoft.com/office/powerpoint/2010/main" val="22083917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columns list">
    <p:spTree>
      <p:nvGrpSpPr>
        <p:cNvPr id="1" name=""/>
        <p:cNvGrpSpPr/>
        <p:nvPr/>
      </p:nvGrpSpPr>
      <p:grpSpPr>
        <a:xfrm>
          <a:off x="0" y="0"/>
          <a:ext cx="0" cy="0"/>
          <a:chOff x="0" y="0"/>
          <a:chExt cx="0" cy="0"/>
        </a:xfrm>
      </p:grpSpPr>
      <p:sp>
        <p:nvSpPr>
          <p:cNvPr id="6" name="Oval 12"/>
          <p:cNvSpPr>
            <a:spLocks/>
          </p:cNvSpPr>
          <p:nvPr userDrawn="1"/>
        </p:nvSpPr>
        <p:spPr bwMode="auto">
          <a:xfrm>
            <a:off x="22471064" y="1347788"/>
            <a:ext cx="725488" cy="727076"/>
          </a:xfrm>
          <a:prstGeom prst="ellipse">
            <a:avLst/>
          </a:prstGeom>
          <a:solidFill>
            <a:srgbClr val="70BF41"/>
          </a:solidFill>
          <a:ln>
            <a:noFill/>
          </a:ln>
          <a:extLst>
            <a:ext uri="{91240B29-F687-4f45-9708-019B960494DF}">
              <a14:hiddenLine xmlns="" xmlns:a14="http://schemas.microsoft.com/office/drawing/2010/main" w="9525">
                <a:solidFill>
                  <a:srgbClr val="000000"/>
                </a:solidFill>
                <a:round/>
                <a:headEnd/>
                <a:tailEnd/>
              </a14:hiddenLine>
            </a:ext>
          </a:extLst>
        </p:spPr>
        <p:txBody>
          <a:bodyPr lIns="28576" tIns="28576" rIns="28576" bIns="28576" anchor="ctr"/>
          <a:lstStyle/>
          <a:p>
            <a:pPr marL="0" marR="0" lvl="0" indent="0" algn="ctr" defTabSz="464344" rtl="0" eaLnBrk="1"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70BF41"/>
              </a:solidFill>
              <a:effectLst/>
              <a:uLnTx/>
              <a:uFillTx/>
              <a:latin typeface="Helvetica Light" pitchFamily="1" charset="0"/>
              <a:ea typeface="MS PGothic" panose="020B0600070205080204" pitchFamily="34" charset="-128"/>
              <a:cs typeface="Arial" charset="0"/>
              <a:sym typeface="Helvetica Light" pitchFamily="1" charset="0"/>
            </a:endParaRPr>
          </a:p>
        </p:txBody>
      </p:sp>
      <p:sp>
        <p:nvSpPr>
          <p:cNvPr id="2" name="Title 1"/>
          <p:cNvSpPr>
            <a:spLocks noGrp="1"/>
          </p:cNvSpPr>
          <p:nvPr>
            <p:ph type="title"/>
          </p:nvPr>
        </p:nvSpPr>
        <p:spPr>
          <a:xfrm>
            <a:off x="1689101" y="1203326"/>
            <a:ext cx="16903702" cy="1016000"/>
          </a:xfrm>
        </p:spPr>
        <p:txBody>
          <a:bodyPr/>
          <a:lstStyle/>
          <a:p>
            <a:r>
              <a:rPr lang="vi-VN"/>
              <a:t>Click to edit Master title style</a:t>
            </a:r>
            <a:endParaRPr lang="en-US"/>
          </a:p>
        </p:txBody>
      </p:sp>
      <p:sp>
        <p:nvSpPr>
          <p:cNvPr id="13" name="Text Placeholder 10"/>
          <p:cNvSpPr>
            <a:spLocks noGrp="1"/>
          </p:cNvSpPr>
          <p:nvPr>
            <p:ph type="body" sz="quarter" idx="11" hasCustomPrompt="1"/>
          </p:nvPr>
        </p:nvSpPr>
        <p:spPr>
          <a:xfrm>
            <a:off x="1689099" y="3238500"/>
            <a:ext cx="9740902" cy="1104900"/>
          </a:xfrm>
        </p:spPr>
        <p:txBody>
          <a:bodyPr/>
          <a:lstStyle>
            <a:lvl1pPr marL="0" indent="0">
              <a:buNone/>
              <a:defRPr baseline="0"/>
            </a:lvl1pPr>
          </a:lstStyle>
          <a:p>
            <a:pPr lvl="0"/>
            <a:r>
              <a:rPr lang="en-US"/>
              <a:t>Paragraph title</a:t>
            </a:r>
          </a:p>
        </p:txBody>
      </p:sp>
      <p:sp>
        <p:nvSpPr>
          <p:cNvPr id="14" name="Text Placeholder 10"/>
          <p:cNvSpPr>
            <a:spLocks noGrp="1"/>
          </p:cNvSpPr>
          <p:nvPr>
            <p:ph type="body" sz="quarter" idx="12" hasCustomPrompt="1"/>
          </p:nvPr>
        </p:nvSpPr>
        <p:spPr>
          <a:xfrm>
            <a:off x="12192004" y="3238500"/>
            <a:ext cx="9719256" cy="1104900"/>
          </a:xfrm>
        </p:spPr>
        <p:txBody>
          <a:bodyPr/>
          <a:lstStyle>
            <a:lvl1pPr marL="0" indent="0">
              <a:buNone/>
              <a:defRPr baseline="0"/>
            </a:lvl1pPr>
          </a:lstStyle>
          <a:p>
            <a:pPr lvl="0"/>
            <a:r>
              <a:rPr lang="en-US"/>
              <a:t>Paragraph title</a:t>
            </a:r>
          </a:p>
        </p:txBody>
      </p:sp>
      <p:sp>
        <p:nvSpPr>
          <p:cNvPr id="17" name="Text Placeholder 10"/>
          <p:cNvSpPr>
            <a:spLocks noGrp="1"/>
          </p:cNvSpPr>
          <p:nvPr>
            <p:ph type="body" sz="quarter" idx="15"/>
          </p:nvPr>
        </p:nvSpPr>
        <p:spPr>
          <a:xfrm>
            <a:off x="1689109" y="5029200"/>
            <a:ext cx="9740898" cy="7162800"/>
          </a:xfrm>
        </p:spPr>
        <p:txBody>
          <a:bodyPr/>
          <a:lstStyle>
            <a:lvl1pPr marL="321470" marR="0" indent="-321470" algn="l" defTabSz="464344" rtl="0" eaLnBrk="0" fontAlgn="base" latinLnBrk="0" hangingPunct="0">
              <a:lnSpc>
                <a:spcPct val="100000"/>
              </a:lnSpc>
              <a:spcBef>
                <a:spcPts val="958"/>
              </a:spcBef>
              <a:spcAft>
                <a:spcPct val="0"/>
              </a:spcAft>
              <a:buClrTx/>
              <a:buSzPct val="75000"/>
              <a:buFont typeface="Arial" charset="0"/>
              <a:buChar char="•"/>
              <a:tabLst/>
              <a:defRPr sz="2250" b="0" baseline="0">
                <a:solidFill>
                  <a:srgbClr val="52585F"/>
                </a:solidFill>
              </a:defRPr>
            </a:lvl1pPr>
            <a:lvl2pPr marL="357188" marR="0" indent="0" algn="l" defTabSz="464344" rtl="0" eaLnBrk="0" fontAlgn="base" latinLnBrk="0" hangingPunct="0">
              <a:lnSpc>
                <a:spcPct val="100000"/>
              </a:lnSpc>
              <a:spcBef>
                <a:spcPts val="338"/>
              </a:spcBef>
              <a:spcAft>
                <a:spcPct val="0"/>
              </a:spcAft>
              <a:buClrTx/>
              <a:buSzPct val="75000"/>
              <a:buFontTx/>
              <a:buNone/>
              <a:tabLst/>
              <a:defRPr sz="2026" b="0">
                <a:solidFill>
                  <a:srgbClr val="52585F"/>
                </a:solidFill>
              </a:defRPr>
            </a:lvl2pPr>
          </a:lstStyle>
          <a:p>
            <a:pPr lvl="0"/>
            <a:endParaRPr lang="en-US"/>
          </a:p>
        </p:txBody>
      </p:sp>
      <p:sp>
        <p:nvSpPr>
          <p:cNvPr id="19" name="Text Placeholder 10"/>
          <p:cNvSpPr>
            <a:spLocks noGrp="1"/>
          </p:cNvSpPr>
          <p:nvPr>
            <p:ph type="body" sz="quarter" idx="16"/>
          </p:nvPr>
        </p:nvSpPr>
        <p:spPr>
          <a:xfrm>
            <a:off x="12205261" y="5029200"/>
            <a:ext cx="9740898" cy="7162800"/>
          </a:xfrm>
        </p:spPr>
        <p:txBody>
          <a:bodyPr/>
          <a:lstStyle>
            <a:lvl1pPr marL="321470" marR="0" indent="-321470" algn="l" defTabSz="464344" rtl="0" eaLnBrk="0" fontAlgn="base" latinLnBrk="0" hangingPunct="0">
              <a:lnSpc>
                <a:spcPct val="100000"/>
              </a:lnSpc>
              <a:spcBef>
                <a:spcPts val="958"/>
              </a:spcBef>
              <a:spcAft>
                <a:spcPct val="0"/>
              </a:spcAft>
              <a:buClrTx/>
              <a:buSzPct val="75000"/>
              <a:buFont typeface="Arial" charset="0"/>
              <a:buChar char="•"/>
              <a:tabLst/>
              <a:defRPr sz="2250" b="0" baseline="0">
                <a:solidFill>
                  <a:srgbClr val="52585F"/>
                </a:solidFill>
              </a:defRPr>
            </a:lvl1pPr>
            <a:lvl2pPr marL="357188" marR="0" indent="0" algn="l" defTabSz="464344" rtl="0" eaLnBrk="0" fontAlgn="base" latinLnBrk="0" hangingPunct="0">
              <a:lnSpc>
                <a:spcPct val="100000"/>
              </a:lnSpc>
              <a:spcBef>
                <a:spcPts val="338"/>
              </a:spcBef>
              <a:spcAft>
                <a:spcPct val="0"/>
              </a:spcAft>
              <a:buClrTx/>
              <a:buSzPct val="75000"/>
              <a:buFontTx/>
              <a:buNone/>
              <a:tabLst/>
              <a:defRPr sz="2026" b="0">
                <a:solidFill>
                  <a:srgbClr val="52585F"/>
                </a:solidFill>
              </a:defRPr>
            </a:lvl2pPr>
          </a:lstStyle>
          <a:p>
            <a:pPr lvl="0"/>
            <a:endParaRPr lang="en-US"/>
          </a:p>
        </p:txBody>
      </p:sp>
      <p:sp>
        <p:nvSpPr>
          <p:cNvPr id="20" name="Slide Number Placeholder 19"/>
          <p:cNvSpPr>
            <a:spLocks noGrp="1"/>
          </p:cNvSpPr>
          <p:nvPr>
            <p:ph type="sldNum" sz="quarter" idx="17"/>
          </p:nvPr>
        </p:nvSpPr>
        <p:spPr>
          <a:xfrm>
            <a:off x="22471062" y="1347788"/>
            <a:ext cx="725488" cy="727076"/>
          </a:xfrm>
          <a:prstGeom prst="rect">
            <a:avLst/>
          </a:prstGeom>
        </p:spPr>
        <p:txBody>
          <a:bodyPr/>
          <a:lstStyle/>
          <a:p>
            <a:pPr defTabSz="464344"/>
            <a:fld id="{1A909000-79AC-CB4B-8E98-212F095C8027}" type="slidenum">
              <a:rPr lang="en-US" sz="4800" smtClean="0">
                <a:solidFill>
                  <a:srgbClr val="FFFFFF"/>
                </a:solidFill>
                <a:cs typeface="Arial" charset="0"/>
              </a:rPr>
              <a:pPr defTabSz="464344"/>
              <a:t>‹#›</a:t>
            </a:fld>
            <a:endParaRPr lang="en-US" sz="4800">
              <a:solidFill>
                <a:srgbClr val="FFFFFF"/>
              </a:solidFill>
              <a:cs typeface="Arial" charset="0"/>
            </a:endParaRPr>
          </a:p>
        </p:txBody>
      </p:sp>
    </p:spTree>
    <p:extLst>
      <p:ext uri="{BB962C8B-B14F-4D97-AF65-F5344CB8AC3E}">
        <p14:creationId xmlns:p14="http://schemas.microsoft.com/office/powerpoint/2010/main" val="2520367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 columns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10"/>
          <p:cNvSpPr>
            <a:spLocks noGrp="1"/>
          </p:cNvSpPr>
          <p:nvPr>
            <p:ph type="body" sz="quarter" idx="11" hasCustomPrompt="1"/>
          </p:nvPr>
        </p:nvSpPr>
        <p:spPr>
          <a:xfrm>
            <a:off x="1689105" y="3238500"/>
            <a:ext cx="6464302" cy="1104900"/>
          </a:xfrm>
        </p:spPr>
        <p:txBody>
          <a:bodyPr/>
          <a:lstStyle>
            <a:lvl1pPr marL="0" indent="0">
              <a:buNone/>
              <a:defRPr sz="2250" baseline="0"/>
            </a:lvl1pPr>
          </a:lstStyle>
          <a:p>
            <a:pPr lvl="0"/>
            <a:r>
              <a:rPr lang="en-US"/>
              <a:t>Paragraph title</a:t>
            </a:r>
          </a:p>
        </p:txBody>
      </p:sp>
      <p:sp>
        <p:nvSpPr>
          <p:cNvPr id="6" name="Text Placeholder 10"/>
          <p:cNvSpPr>
            <a:spLocks noGrp="1"/>
          </p:cNvSpPr>
          <p:nvPr>
            <p:ph type="body" sz="quarter" idx="15"/>
          </p:nvPr>
        </p:nvSpPr>
        <p:spPr>
          <a:xfrm>
            <a:off x="1689107" y="4876800"/>
            <a:ext cx="6464298" cy="7162800"/>
          </a:xfrm>
        </p:spPr>
        <p:txBody>
          <a:bodyPr/>
          <a:lstStyle>
            <a:lvl1pPr marL="321470" marR="0" indent="-321470" algn="l" defTabSz="464344" rtl="0" eaLnBrk="0" fontAlgn="base" latinLnBrk="0" hangingPunct="0">
              <a:lnSpc>
                <a:spcPct val="100000"/>
              </a:lnSpc>
              <a:spcBef>
                <a:spcPts val="958"/>
              </a:spcBef>
              <a:spcAft>
                <a:spcPct val="0"/>
              </a:spcAft>
              <a:buClrTx/>
              <a:buSzPct val="75000"/>
              <a:buFont typeface="Arial" charset="0"/>
              <a:buChar char="•"/>
              <a:tabLst/>
              <a:defRPr sz="2026" b="0" baseline="0">
                <a:solidFill>
                  <a:srgbClr val="52585F"/>
                </a:solidFill>
              </a:defRPr>
            </a:lvl1pPr>
            <a:lvl2pPr marL="357188" marR="0" indent="0" algn="l" defTabSz="464344" rtl="0" eaLnBrk="0" fontAlgn="base" latinLnBrk="0" hangingPunct="0">
              <a:lnSpc>
                <a:spcPct val="100000"/>
              </a:lnSpc>
              <a:spcBef>
                <a:spcPts val="338"/>
              </a:spcBef>
              <a:spcAft>
                <a:spcPct val="0"/>
              </a:spcAft>
              <a:buClrTx/>
              <a:buSzPct val="75000"/>
              <a:buFontTx/>
              <a:buNone/>
              <a:tabLst/>
              <a:defRPr sz="2026" b="0">
                <a:solidFill>
                  <a:srgbClr val="52585F"/>
                </a:solidFill>
              </a:defRPr>
            </a:lvl2pPr>
          </a:lstStyle>
          <a:p>
            <a:pPr lvl="0"/>
            <a:endParaRPr lang="en-US"/>
          </a:p>
        </p:txBody>
      </p:sp>
      <p:sp>
        <p:nvSpPr>
          <p:cNvPr id="16" name="Text Placeholder 10"/>
          <p:cNvSpPr>
            <a:spLocks noGrp="1"/>
          </p:cNvSpPr>
          <p:nvPr>
            <p:ph type="body" sz="quarter" idx="16" hasCustomPrompt="1"/>
          </p:nvPr>
        </p:nvSpPr>
        <p:spPr>
          <a:xfrm>
            <a:off x="8847937" y="3238500"/>
            <a:ext cx="6464302" cy="1104900"/>
          </a:xfrm>
        </p:spPr>
        <p:txBody>
          <a:bodyPr/>
          <a:lstStyle>
            <a:lvl1pPr marL="0" indent="0">
              <a:buNone/>
              <a:defRPr sz="2250" baseline="0"/>
            </a:lvl1pPr>
          </a:lstStyle>
          <a:p>
            <a:pPr lvl="0"/>
            <a:r>
              <a:rPr lang="en-US"/>
              <a:t>Paragraph title</a:t>
            </a:r>
          </a:p>
        </p:txBody>
      </p:sp>
      <p:sp>
        <p:nvSpPr>
          <p:cNvPr id="17" name="Text Placeholder 10"/>
          <p:cNvSpPr>
            <a:spLocks noGrp="1"/>
          </p:cNvSpPr>
          <p:nvPr>
            <p:ph type="body" sz="quarter" idx="17"/>
          </p:nvPr>
        </p:nvSpPr>
        <p:spPr>
          <a:xfrm>
            <a:off x="8847937" y="4876800"/>
            <a:ext cx="6464298" cy="7162800"/>
          </a:xfrm>
        </p:spPr>
        <p:txBody>
          <a:bodyPr/>
          <a:lstStyle>
            <a:lvl1pPr marL="321470" marR="0" indent="-321470" algn="l" defTabSz="464344" rtl="0" eaLnBrk="0" fontAlgn="base" latinLnBrk="0" hangingPunct="0">
              <a:lnSpc>
                <a:spcPct val="100000"/>
              </a:lnSpc>
              <a:spcBef>
                <a:spcPts val="958"/>
              </a:spcBef>
              <a:spcAft>
                <a:spcPct val="0"/>
              </a:spcAft>
              <a:buClrTx/>
              <a:buSzPct val="75000"/>
              <a:buFont typeface="Arial" charset="0"/>
              <a:buChar char="•"/>
              <a:tabLst/>
              <a:defRPr sz="2026" b="0" baseline="0">
                <a:solidFill>
                  <a:srgbClr val="52585F"/>
                </a:solidFill>
              </a:defRPr>
            </a:lvl1pPr>
            <a:lvl2pPr marL="357188" marR="0" indent="0" algn="l" defTabSz="464344" rtl="0" eaLnBrk="0" fontAlgn="base" latinLnBrk="0" hangingPunct="0">
              <a:lnSpc>
                <a:spcPct val="100000"/>
              </a:lnSpc>
              <a:spcBef>
                <a:spcPts val="338"/>
              </a:spcBef>
              <a:spcAft>
                <a:spcPct val="0"/>
              </a:spcAft>
              <a:buClrTx/>
              <a:buSzPct val="75000"/>
              <a:buFontTx/>
              <a:buNone/>
              <a:tabLst/>
              <a:defRPr sz="2026" b="0">
                <a:solidFill>
                  <a:srgbClr val="52585F"/>
                </a:solidFill>
              </a:defRPr>
            </a:lvl2pPr>
          </a:lstStyle>
          <a:p>
            <a:pPr lvl="0"/>
            <a:endParaRPr lang="en-US"/>
          </a:p>
        </p:txBody>
      </p:sp>
      <p:sp>
        <p:nvSpPr>
          <p:cNvPr id="18" name="Text Placeholder 10"/>
          <p:cNvSpPr>
            <a:spLocks noGrp="1"/>
          </p:cNvSpPr>
          <p:nvPr>
            <p:ph type="body" sz="quarter" idx="18" hasCustomPrompt="1"/>
          </p:nvPr>
        </p:nvSpPr>
        <p:spPr>
          <a:xfrm>
            <a:off x="16006769" y="3238500"/>
            <a:ext cx="6464302" cy="1104900"/>
          </a:xfrm>
        </p:spPr>
        <p:txBody>
          <a:bodyPr/>
          <a:lstStyle>
            <a:lvl1pPr marL="0" indent="0">
              <a:buNone/>
              <a:defRPr sz="2250" baseline="0"/>
            </a:lvl1pPr>
          </a:lstStyle>
          <a:p>
            <a:pPr lvl="0"/>
            <a:r>
              <a:rPr lang="en-US"/>
              <a:t>Paragraph title</a:t>
            </a:r>
          </a:p>
        </p:txBody>
      </p:sp>
      <p:sp>
        <p:nvSpPr>
          <p:cNvPr id="19" name="Text Placeholder 10"/>
          <p:cNvSpPr>
            <a:spLocks noGrp="1"/>
          </p:cNvSpPr>
          <p:nvPr>
            <p:ph type="body" sz="quarter" idx="19"/>
          </p:nvPr>
        </p:nvSpPr>
        <p:spPr>
          <a:xfrm>
            <a:off x="16006771" y="4876800"/>
            <a:ext cx="6464298" cy="7162800"/>
          </a:xfrm>
        </p:spPr>
        <p:txBody>
          <a:bodyPr/>
          <a:lstStyle>
            <a:lvl1pPr marL="321470" marR="0" indent="-321470" algn="l" defTabSz="464344" rtl="0" eaLnBrk="0" fontAlgn="base" latinLnBrk="0" hangingPunct="0">
              <a:lnSpc>
                <a:spcPct val="100000"/>
              </a:lnSpc>
              <a:spcBef>
                <a:spcPts val="958"/>
              </a:spcBef>
              <a:spcAft>
                <a:spcPct val="0"/>
              </a:spcAft>
              <a:buClrTx/>
              <a:buSzPct val="75000"/>
              <a:buFont typeface="Arial" charset="0"/>
              <a:buChar char="•"/>
              <a:tabLst/>
              <a:defRPr sz="2026" b="0" baseline="0">
                <a:solidFill>
                  <a:srgbClr val="52585F"/>
                </a:solidFill>
              </a:defRPr>
            </a:lvl1pPr>
            <a:lvl2pPr marL="357188" marR="0" indent="0" algn="l" defTabSz="464344" rtl="0" eaLnBrk="0" fontAlgn="base" latinLnBrk="0" hangingPunct="0">
              <a:lnSpc>
                <a:spcPct val="100000"/>
              </a:lnSpc>
              <a:spcBef>
                <a:spcPts val="338"/>
              </a:spcBef>
              <a:spcAft>
                <a:spcPct val="0"/>
              </a:spcAft>
              <a:buClrTx/>
              <a:buSzPct val="75000"/>
              <a:buFontTx/>
              <a:buNone/>
              <a:tabLst/>
              <a:defRPr sz="2026" b="0">
                <a:solidFill>
                  <a:srgbClr val="52585F"/>
                </a:solidFill>
              </a:defRPr>
            </a:lvl2pPr>
          </a:lstStyle>
          <a:p>
            <a:pPr lvl="0"/>
            <a:endParaRPr lang="en-US"/>
          </a:p>
        </p:txBody>
      </p:sp>
      <p:sp>
        <p:nvSpPr>
          <p:cNvPr id="20" name="Slide Number Placeholder 19"/>
          <p:cNvSpPr>
            <a:spLocks noGrp="1"/>
          </p:cNvSpPr>
          <p:nvPr>
            <p:ph type="sldNum" sz="quarter" idx="20"/>
          </p:nvPr>
        </p:nvSpPr>
        <p:spPr>
          <a:xfrm>
            <a:off x="22471062" y="1347788"/>
            <a:ext cx="725488" cy="727076"/>
          </a:xfrm>
          <a:prstGeom prst="rect">
            <a:avLst/>
          </a:prstGeom>
        </p:spPr>
        <p:txBody>
          <a:bodyPr/>
          <a:lstStyle/>
          <a:p>
            <a:pPr defTabSz="464344"/>
            <a:fld id="{1A909000-79AC-CB4B-8E98-212F095C8027}" type="slidenum">
              <a:rPr lang="en-US" sz="4800" smtClean="0">
                <a:solidFill>
                  <a:srgbClr val="FFFFFF"/>
                </a:solidFill>
                <a:cs typeface="Arial" charset="0"/>
              </a:rPr>
              <a:pPr defTabSz="464344"/>
              <a:t>‹#›</a:t>
            </a:fld>
            <a:endParaRPr lang="en-US" sz="4800">
              <a:solidFill>
                <a:srgbClr val="FFFFFF"/>
              </a:solidFill>
              <a:cs typeface="Arial" charset="0"/>
            </a:endParaRPr>
          </a:p>
        </p:txBody>
      </p:sp>
    </p:spTree>
    <p:extLst>
      <p:ext uri="{BB962C8B-B14F-4D97-AF65-F5344CB8AC3E}">
        <p14:creationId xmlns:p14="http://schemas.microsoft.com/office/powerpoint/2010/main" val="1298423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s list">
    <p:spTree>
      <p:nvGrpSpPr>
        <p:cNvPr id="1" name=""/>
        <p:cNvGrpSpPr/>
        <p:nvPr/>
      </p:nvGrpSpPr>
      <p:grpSpPr>
        <a:xfrm>
          <a:off x="0" y="0"/>
          <a:ext cx="0" cy="0"/>
          <a:chOff x="0" y="0"/>
          <a:chExt cx="0" cy="0"/>
        </a:xfrm>
      </p:grpSpPr>
      <p:sp>
        <p:nvSpPr>
          <p:cNvPr id="6" name="Oval 12"/>
          <p:cNvSpPr>
            <a:spLocks/>
          </p:cNvSpPr>
          <p:nvPr userDrawn="1"/>
        </p:nvSpPr>
        <p:spPr bwMode="auto">
          <a:xfrm>
            <a:off x="22471063" y="1347788"/>
            <a:ext cx="725487" cy="727075"/>
          </a:xfrm>
          <a:prstGeom prst="ellipse">
            <a:avLst/>
          </a:prstGeom>
          <a:solidFill>
            <a:srgbClr val="70BF41"/>
          </a:solidFill>
          <a:ln>
            <a:noFill/>
          </a:ln>
          <a:extLst>
            <a:ext uri="{91240B29-F687-4f45-9708-019B960494DF}">
              <a14:hiddenLine xmlns:a14="http://schemas.microsoft.com/office/drawing/2010/main" xmlns="" w="9525">
                <a:solidFill>
                  <a:srgbClr val="000000"/>
                </a:solidFill>
                <a:round/>
                <a:headEnd/>
                <a:tailEnd/>
              </a14:hiddenLine>
            </a:ext>
          </a:extLst>
        </p:spPr>
        <p:txBody>
          <a:bodyPr lIns="50800" tIns="50800" rIns="50800" bIns="50800" anchor="ctr"/>
          <a:lstStyle/>
          <a:p>
            <a:pPr algn="ctr" eaLnBrk="1"/>
            <a:endParaRPr lang="en-US" altLang="en-US" sz="3200">
              <a:solidFill>
                <a:srgbClr val="70BF41"/>
              </a:solidFill>
            </a:endParaRPr>
          </a:p>
        </p:txBody>
      </p:sp>
      <p:sp>
        <p:nvSpPr>
          <p:cNvPr id="2" name="Title 1"/>
          <p:cNvSpPr>
            <a:spLocks noGrp="1"/>
          </p:cNvSpPr>
          <p:nvPr>
            <p:ph type="title"/>
          </p:nvPr>
        </p:nvSpPr>
        <p:spPr>
          <a:xfrm>
            <a:off x="1689100" y="1203325"/>
            <a:ext cx="16903700" cy="1016000"/>
          </a:xfrm>
        </p:spPr>
        <p:txBody>
          <a:bodyPr/>
          <a:lstStyle/>
          <a:p>
            <a:r>
              <a:rPr lang="vi-VN"/>
              <a:t>Click to edit Master title style</a:t>
            </a:r>
            <a:endParaRPr lang="en-US"/>
          </a:p>
        </p:txBody>
      </p:sp>
      <p:sp>
        <p:nvSpPr>
          <p:cNvPr id="7" name="Rectangle 15"/>
          <p:cNvSpPr>
            <a:spLocks/>
          </p:cNvSpPr>
          <p:nvPr userDrawn="1"/>
        </p:nvSpPr>
        <p:spPr bwMode="auto">
          <a:xfrm>
            <a:off x="0" y="1203325"/>
            <a:ext cx="282575" cy="1016000"/>
          </a:xfrm>
          <a:prstGeom prst="rect">
            <a:avLst/>
          </a:prstGeom>
          <a:solidFill>
            <a:srgbClr val="70BF4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50800" tIns="50800" rIns="50800" bIns="50800" anchor="ctr"/>
          <a:lstStyle/>
          <a:p>
            <a:pPr algn="ctr" eaLnBrk="1"/>
            <a:endParaRPr lang="en-US" altLang="en-US" sz="3200">
              <a:solidFill>
                <a:srgbClr val="FFFFFF"/>
              </a:solidFill>
            </a:endParaRPr>
          </a:p>
        </p:txBody>
      </p:sp>
      <p:sp>
        <p:nvSpPr>
          <p:cNvPr id="13" name="Text Placeholder 10"/>
          <p:cNvSpPr>
            <a:spLocks noGrp="1"/>
          </p:cNvSpPr>
          <p:nvPr>
            <p:ph type="body" sz="quarter" idx="11" hasCustomPrompt="1"/>
          </p:nvPr>
        </p:nvSpPr>
        <p:spPr>
          <a:xfrm>
            <a:off x="1689100" y="3238500"/>
            <a:ext cx="9740900" cy="1104900"/>
          </a:xfrm>
        </p:spPr>
        <p:txBody>
          <a:bodyPr/>
          <a:lstStyle>
            <a:lvl1pPr marL="0" indent="0">
              <a:buNone/>
              <a:defRPr baseline="0"/>
            </a:lvl1pPr>
          </a:lstStyle>
          <a:p>
            <a:pPr lvl="0"/>
            <a:r>
              <a:rPr lang="en-US" dirty="0"/>
              <a:t>Paragraph title</a:t>
            </a:r>
          </a:p>
        </p:txBody>
      </p:sp>
      <p:sp>
        <p:nvSpPr>
          <p:cNvPr id="14" name="Text Placeholder 10"/>
          <p:cNvSpPr>
            <a:spLocks noGrp="1"/>
          </p:cNvSpPr>
          <p:nvPr>
            <p:ph type="body" sz="quarter" idx="12" hasCustomPrompt="1"/>
          </p:nvPr>
        </p:nvSpPr>
        <p:spPr>
          <a:xfrm>
            <a:off x="12192000" y="3238500"/>
            <a:ext cx="9719256" cy="1104900"/>
          </a:xfrm>
        </p:spPr>
        <p:txBody>
          <a:bodyPr/>
          <a:lstStyle>
            <a:lvl1pPr marL="0" indent="0">
              <a:buNone/>
              <a:defRPr baseline="0"/>
            </a:lvl1pPr>
          </a:lstStyle>
          <a:p>
            <a:pPr lvl="0"/>
            <a:r>
              <a:rPr lang="en-US" dirty="0"/>
              <a:t>Paragraph title</a:t>
            </a:r>
          </a:p>
        </p:txBody>
      </p:sp>
      <p:sp>
        <p:nvSpPr>
          <p:cNvPr id="17" name="Text Placeholder 10"/>
          <p:cNvSpPr>
            <a:spLocks noGrp="1"/>
          </p:cNvSpPr>
          <p:nvPr>
            <p:ph type="body" sz="quarter" idx="15"/>
          </p:nvPr>
        </p:nvSpPr>
        <p:spPr>
          <a:xfrm>
            <a:off x="1689101" y="5029200"/>
            <a:ext cx="9740899" cy="7162800"/>
          </a:xfrm>
        </p:spPr>
        <p:txBody>
          <a:bodyPr/>
          <a:lstStyle>
            <a:lvl1pPr marL="571500" marR="0" indent="-571500" algn="l" defTabSz="825500" rtl="0" eaLnBrk="0" fontAlgn="base" latinLnBrk="0" hangingPunct="0">
              <a:lnSpc>
                <a:spcPct val="100000"/>
              </a:lnSpc>
              <a:spcBef>
                <a:spcPts val="1700"/>
              </a:spcBef>
              <a:spcAft>
                <a:spcPct val="0"/>
              </a:spcAft>
              <a:buClrTx/>
              <a:buSzPct val="75000"/>
              <a:buFont typeface="Arial" charset="0"/>
              <a:buChar char="•"/>
              <a:tabLst/>
              <a:defRPr sz="4000" b="0" baseline="0">
                <a:solidFill>
                  <a:srgbClr val="52585F"/>
                </a:solidFill>
              </a:defRPr>
            </a:lvl1pPr>
            <a:lvl2pPr marL="635000" marR="0" indent="0" algn="l" defTabSz="825500" rtl="0" eaLnBrk="0" fontAlgn="base" latinLnBrk="0" hangingPunct="0">
              <a:lnSpc>
                <a:spcPct val="100000"/>
              </a:lnSpc>
              <a:spcBef>
                <a:spcPts val="600"/>
              </a:spcBef>
              <a:spcAft>
                <a:spcPct val="0"/>
              </a:spcAft>
              <a:buClrTx/>
              <a:buSzPct val="75000"/>
              <a:buFontTx/>
              <a:buNone/>
              <a:tabLst/>
              <a:defRPr sz="3600" b="0">
                <a:solidFill>
                  <a:srgbClr val="52585F"/>
                </a:solidFill>
              </a:defRPr>
            </a:lvl2pPr>
          </a:lstStyle>
          <a:p>
            <a:pPr lvl="0"/>
            <a:endParaRPr lang="en-US" dirty="0"/>
          </a:p>
        </p:txBody>
      </p:sp>
      <p:sp>
        <p:nvSpPr>
          <p:cNvPr id="19" name="Text Placeholder 10"/>
          <p:cNvSpPr>
            <a:spLocks noGrp="1"/>
          </p:cNvSpPr>
          <p:nvPr>
            <p:ph type="body" sz="quarter" idx="16"/>
          </p:nvPr>
        </p:nvSpPr>
        <p:spPr>
          <a:xfrm>
            <a:off x="12205252" y="5029200"/>
            <a:ext cx="9740899" cy="7162800"/>
          </a:xfrm>
        </p:spPr>
        <p:txBody>
          <a:bodyPr/>
          <a:lstStyle>
            <a:lvl1pPr marL="571500" marR="0" indent="-571500" algn="l" defTabSz="825500" rtl="0" eaLnBrk="0" fontAlgn="base" latinLnBrk="0" hangingPunct="0">
              <a:lnSpc>
                <a:spcPct val="100000"/>
              </a:lnSpc>
              <a:spcBef>
                <a:spcPts val="1700"/>
              </a:spcBef>
              <a:spcAft>
                <a:spcPct val="0"/>
              </a:spcAft>
              <a:buClrTx/>
              <a:buSzPct val="75000"/>
              <a:buFont typeface="Arial" charset="0"/>
              <a:buChar char="•"/>
              <a:tabLst/>
              <a:defRPr sz="4000" b="0" baseline="0">
                <a:solidFill>
                  <a:srgbClr val="52585F"/>
                </a:solidFill>
              </a:defRPr>
            </a:lvl1pPr>
            <a:lvl2pPr marL="635000" marR="0" indent="0" algn="l" defTabSz="825500" rtl="0" eaLnBrk="0" fontAlgn="base" latinLnBrk="0" hangingPunct="0">
              <a:lnSpc>
                <a:spcPct val="100000"/>
              </a:lnSpc>
              <a:spcBef>
                <a:spcPts val="600"/>
              </a:spcBef>
              <a:spcAft>
                <a:spcPct val="0"/>
              </a:spcAft>
              <a:buClrTx/>
              <a:buSzPct val="75000"/>
              <a:buFontTx/>
              <a:buNone/>
              <a:tabLst/>
              <a:defRPr sz="3600" b="0">
                <a:solidFill>
                  <a:srgbClr val="52585F"/>
                </a:solidFill>
              </a:defRPr>
            </a:lvl2pPr>
          </a:lstStyle>
          <a:p>
            <a:pPr lvl="0"/>
            <a:endParaRPr lang="en-US" dirty="0"/>
          </a:p>
        </p:txBody>
      </p:sp>
      <p:sp>
        <p:nvSpPr>
          <p:cNvPr id="20" name="Slide Number Placeholder 19"/>
          <p:cNvSpPr>
            <a:spLocks noGrp="1"/>
          </p:cNvSpPr>
          <p:nvPr>
            <p:ph type="sldNum" sz="quarter" idx="17"/>
          </p:nvPr>
        </p:nvSpPr>
        <p:spPr/>
        <p:txBody>
          <a:bodyPr/>
          <a:lstStyle/>
          <a:p>
            <a:fld id="{1A909000-79AC-CB4B-8E98-212F095C8027}" type="slidenum">
              <a:rPr lang="en-US" smtClean="0"/>
              <a:pPr/>
              <a:t>‹#›</a:t>
            </a:fld>
            <a:endParaRPr lang="en-US"/>
          </a:p>
        </p:txBody>
      </p:sp>
    </p:spTree>
    <p:extLst>
      <p:ext uri="{BB962C8B-B14F-4D97-AF65-F5344CB8AC3E}">
        <p14:creationId xmlns:p14="http://schemas.microsoft.com/office/powerpoint/2010/main" val="16096613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Graphics">
    <p:spTree>
      <p:nvGrpSpPr>
        <p:cNvPr id="1" name=""/>
        <p:cNvGrpSpPr/>
        <p:nvPr/>
      </p:nvGrpSpPr>
      <p:grpSpPr>
        <a:xfrm>
          <a:off x="0" y="0"/>
          <a:ext cx="0" cy="0"/>
          <a:chOff x="0" y="0"/>
          <a:chExt cx="0" cy="0"/>
        </a:xfrm>
      </p:grpSpPr>
      <p:sp>
        <p:nvSpPr>
          <p:cNvPr id="8" name="Title 1"/>
          <p:cNvSpPr>
            <a:spLocks noGrp="1"/>
          </p:cNvSpPr>
          <p:nvPr>
            <p:ph type="title"/>
          </p:nvPr>
        </p:nvSpPr>
        <p:spPr>
          <a:xfrm>
            <a:off x="1679576" y="1203326"/>
            <a:ext cx="15465424" cy="1016000"/>
          </a:xfrm>
        </p:spPr>
        <p:txBody>
          <a:bodyPr/>
          <a:lstStyle/>
          <a:p>
            <a:r>
              <a:rPr lang="vi-VN"/>
              <a:t>Click to edit Master title style</a:t>
            </a:r>
            <a:endParaRPr lang="en-US"/>
          </a:p>
        </p:txBody>
      </p:sp>
    </p:spTree>
    <p:extLst>
      <p:ext uri="{BB962C8B-B14F-4D97-AF65-F5344CB8AC3E}">
        <p14:creationId xmlns:p14="http://schemas.microsoft.com/office/powerpoint/2010/main" val="42804956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6409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304800"/>
            <a:ext cx="18694400" cy="1066800"/>
          </a:xfrm>
        </p:spPr>
        <p:txBody>
          <a:bodyPr/>
          <a:lstStyle/>
          <a:p>
            <a:r>
              <a:rPr lang="en-US"/>
              <a:t>Click to edit Master title style</a:t>
            </a:r>
          </a:p>
        </p:txBody>
      </p:sp>
      <p:sp>
        <p:nvSpPr>
          <p:cNvPr id="3" name="Text Placeholder 2"/>
          <p:cNvSpPr>
            <a:spLocks noGrp="1"/>
          </p:cNvSpPr>
          <p:nvPr>
            <p:ph type="body" sz="half" idx="1"/>
          </p:nvPr>
        </p:nvSpPr>
        <p:spPr>
          <a:xfrm>
            <a:off x="1016000" y="1981200"/>
            <a:ext cx="225552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16000" y="7620000"/>
            <a:ext cx="225552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55"/>
          <p:cNvSpPr>
            <a:spLocks noGrp="1" noChangeArrowheads="1"/>
          </p:cNvSpPr>
          <p:nvPr>
            <p:ph type="sldNum" sz="quarter" idx="12"/>
          </p:nvPr>
        </p:nvSpPr>
        <p:spPr>
          <a:xfrm>
            <a:off x="22471062" y="1347788"/>
            <a:ext cx="725488" cy="727076"/>
          </a:xfrm>
          <a:prstGeom prst="rect">
            <a:avLst/>
          </a:prstGeom>
          <a:ln/>
        </p:spPr>
        <p:txBody>
          <a:bodyPr/>
          <a:lstStyle>
            <a:lvl1pPr>
              <a:defRPr/>
            </a:lvl1pPr>
          </a:lstStyle>
          <a:p>
            <a:pPr defTabSz="464344"/>
            <a:fld id="{024A9CEC-B065-4A1C-B575-9A98871540EE}" type="slidenum">
              <a:rPr lang="en-US" sz="4800" smtClean="0">
                <a:solidFill>
                  <a:srgbClr val="FFFFFF"/>
                </a:solidFill>
                <a:cs typeface="Arial" charset="0"/>
              </a:rPr>
              <a:pPr defTabSz="464344"/>
              <a:t>‹#›</a:t>
            </a:fld>
            <a:endParaRPr lang="en-US" sz="4800">
              <a:solidFill>
                <a:srgbClr val="FFFFFF"/>
              </a:solidFill>
              <a:cs typeface="Arial" charset="0"/>
            </a:endParaRPr>
          </a:p>
        </p:txBody>
      </p:sp>
    </p:spTree>
    <p:extLst>
      <p:ext uri="{BB962C8B-B14F-4D97-AF65-F5344CB8AC3E}">
        <p14:creationId xmlns:p14="http://schemas.microsoft.com/office/powerpoint/2010/main" val="40665455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General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304800"/>
            <a:ext cx="20523200" cy="1066800"/>
          </a:xfrm>
        </p:spPr>
        <p:txBody>
          <a:bodyPr/>
          <a:lstStyle>
            <a:lvl1pPr algn="l">
              <a:defRPr/>
            </a:lvl1pPr>
          </a:lstStyle>
          <a:p>
            <a:r>
              <a:rPr lang="en-US"/>
              <a:t>Click to edit Master title style</a:t>
            </a:r>
          </a:p>
        </p:txBody>
      </p:sp>
      <p:sp>
        <p:nvSpPr>
          <p:cNvPr id="5" name="Rectangle 1055"/>
          <p:cNvSpPr>
            <a:spLocks noGrp="1" noChangeArrowheads="1"/>
          </p:cNvSpPr>
          <p:nvPr>
            <p:ph type="sldNum" sz="quarter" idx="12"/>
          </p:nvPr>
        </p:nvSpPr>
        <p:spPr>
          <a:xfrm>
            <a:off x="22471062" y="1347788"/>
            <a:ext cx="725488" cy="727076"/>
          </a:xfrm>
          <a:prstGeom prst="rect">
            <a:avLst/>
          </a:prstGeom>
          <a:ln/>
        </p:spPr>
        <p:txBody>
          <a:bodyPr/>
          <a:lstStyle>
            <a:lvl1pPr>
              <a:defRPr/>
            </a:lvl1pPr>
          </a:lstStyle>
          <a:p>
            <a:pPr defTabSz="464344"/>
            <a:fld id="{80093880-C6D3-D249-860F-0023F8BF2CC9}" type="slidenum">
              <a:rPr lang="en-US" sz="4800" smtClean="0">
                <a:solidFill>
                  <a:srgbClr val="FFFFFF"/>
                </a:solidFill>
                <a:cs typeface="Arial" charset="0"/>
              </a:rPr>
              <a:pPr defTabSz="464344"/>
              <a:t>‹#›</a:t>
            </a:fld>
            <a:endParaRPr lang="en-US" sz="4800">
              <a:solidFill>
                <a:srgbClr val="FFFFFF"/>
              </a:solidFill>
              <a:cs typeface="Arial" charset="0"/>
            </a:endParaRPr>
          </a:p>
        </p:txBody>
      </p:sp>
      <p:sp>
        <p:nvSpPr>
          <p:cNvPr id="6" name="Content Placeholder 5"/>
          <p:cNvSpPr>
            <a:spLocks noGrp="1"/>
          </p:cNvSpPr>
          <p:nvPr>
            <p:ph sz="quarter" idx="13"/>
          </p:nvPr>
        </p:nvSpPr>
        <p:spPr>
          <a:xfrm>
            <a:off x="2438400" y="3200400"/>
            <a:ext cx="19507200" cy="9144000"/>
          </a:xfrm>
        </p:spPr>
        <p:txBody>
          <a:bodyPr/>
          <a:lstStyle>
            <a:lvl1pPr>
              <a:defRPr sz="3600"/>
            </a:lvl1pPr>
            <a:lvl3pPr>
              <a:defRPr sz="2700"/>
            </a:lvl3pPr>
            <a:lvl5pPr>
              <a:defRPr sz="2026"/>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82091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2959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40049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General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304800"/>
            <a:ext cx="20523200" cy="1066800"/>
          </a:xfrm>
        </p:spPr>
        <p:txBody>
          <a:bodyPr/>
          <a:lstStyle>
            <a:lvl1pPr algn="l">
              <a:defRPr/>
            </a:lvl1pPr>
          </a:lstStyle>
          <a:p>
            <a:r>
              <a:rPr lang="en-US"/>
              <a:t>Click to edit Master title style</a:t>
            </a:r>
          </a:p>
        </p:txBody>
      </p:sp>
      <p:sp>
        <p:nvSpPr>
          <p:cNvPr id="6" name="Content Placeholder 5"/>
          <p:cNvSpPr>
            <a:spLocks noGrp="1"/>
          </p:cNvSpPr>
          <p:nvPr>
            <p:ph sz="quarter" idx="13"/>
          </p:nvPr>
        </p:nvSpPr>
        <p:spPr>
          <a:xfrm>
            <a:off x="2438400" y="3200400"/>
            <a:ext cx="19507200" cy="9144000"/>
          </a:xfrm>
        </p:spPr>
        <p:txBody>
          <a:bodyPr/>
          <a:lstStyle>
            <a:lvl1pPr>
              <a:defRPr sz="3600"/>
            </a:lvl1pPr>
            <a:lvl3pPr>
              <a:defRPr sz="2700"/>
            </a:lvl3pPr>
            <a:lvl5pPr>
              <a:defRPr sz="2026"/>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50060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94084" y="4621549"/>
            <a:ext cx="20726400" cy="2724150"/>
          </a:xfrm>
        </p:spPr>
        <p:txBody>
          <a:bodyPr anchor="t"/>
          <a:lstStyle>
            <a:lvl1pPr algn="ctr">
              <a:defRPr sz="12000" b="1" cap="none"/>
            </a:lvl1pPr>
          </a:lstStyle>
          <a:p>
            <a:r>
              <a:rPr lang="en-US"/>
              <a:t>Click to edit master title style</a:t>
            </a:r>
          </a:p>
        </p:txBody>
      </p:sp>
      <p:sp>
        <p:nvSpPr>
          <p:cNvPr id="3" name="Text Placeholder 2"/>
          <p:cNvSpPr>
            <a:spLocks noGrp="1"/>
          </p:cNvSpPr>
          <p:nvPr>
            <p:ph type="body" idx="1" hasCustomPrompt="1"/>
          </p:nvPr>
        </p:nvSpPr>
        <p:spPr>
          <a:xfrm>
            <a:off x="1894084" y="7388769"/>
            <a:ext cx="20726400" cy="3000374"/>
          </a:xfrm>
        </p:spPr>
        <p:txBody>
          <a:bodyPr anchor="ctr" anchorCtr="0"/>
          <a:lstStyle>
            <a:lvl1pPr marL="0" indent="0" algn="ctr">
              <a:buNone/>
              <a:defRPr sz="4000"/>
            </a:lvl1pPr>
            <a:lvl2pPr marL="685800" indent="0">
              <a:buNone/>
              <a:defRPr sz="2700"/>
            </a:lvl2pPr>
            <a:lvl3pPr marL="1371600" indent="0">
              <a:buNone/>
              <a:defRPr sz="2400"/>
            </a:lvl3pPr>
            <a:lvl4pPr marL="2057400" indent="0">
              <a:buNone/>
              <a:defRPr sz="2100"/>
            </a:lvl4pPr>
            <a:lvl5pPr marL="2743200" indent="0">
              <a:buNone/>
              <a:defRPr sz="2100"/>
            </a:lvl5pPr>
            <a:lvl6pPr marL="3429000" indent="0">
              <a:buNone/>
              <a:defRPr sz="2100"/>
            </a:lvl6pPr>
            <a:lvl7pPr marL="4114800" indent="0">
              <a:buNone/>
              <a:defRPr sz="2100"/>
            </a:lvl7pPr>
            <a:lvl8pPr marL="4800600" indent="0">
              <a:buNone/>
              <a:defRPr sz="2100"/>
            </a:lvl8pPr>
            <a:lvl9pPr marL="5486400" indent="0">
              <a:buNone/>
              <a:defRPr sz="2100"/>
            </a:lvl9pPr>
          </a:lstStyle>
          <a:p>
            <a:pPr lvl="0"/>
            <a:r>
              <a:rPr lang="en-US"/>
              <a:t>Click to edit Master text styles</a:t>
            </a:r>
          </a:p>
        </p:txBody>
      </p:sp>
      <p:sp>
        <p:nvSpPr>
          <p:cNvPr id="4" name="Rectangle 1053"/>
          <p:cNvSpPr>
            <a:spLocks noGrp="1" noChangeArrowheads="1"/>
          </p:cNvSpPr>
          <p:nvPr>
            <p:ph type="dt" sz="half" idx="10"/>
          </p:nvPr>
        </p:nvSpPr>
        <p:spPr>
          <a:ln/>
        </p:spPr>
        <p:txBody>
          <a:bodyPr/>
          <a:lstStyle>
            <a:lvl1pPr>
              <a:defRPr/>
            </a:lvl1pPr>
          </a:lstStyle>
          <a:p>
            <a:pPr fontAlgn="base">
              <a:spcBef>
                <a:spcPct val="0"/>
              </a:spcBef>
              <a:spcAft>
                <a:spcPct val="0"/>
              </a:spcAft>
              <a:defRPr/>
            </a:pPr>
            <a:r>
              <a:rPr lang="en-US" sz="4800">
                <a:solidFill>
                  <a:srgbClr val="FFFFFF"/>
                </a:solidFill>
                <a:latin typeface="Times New Roman" pitchFamily="18" charset="0"/>
                <a:ea typeface="MS PGothic" panose="020B0600070205080204" pitchFamily="34" charset="-128"/>
                <a:cs typeface="Arial" charset="0"/>
                <a:sym typeface="Helvetica Light" pitchFamily="1" charset="0"/>
              </a:rPr>
              <a:t>04/01/16</a:t>
            </a:r>
          </a:p>
        </p:txBody>
      </p:sp>
      <p:sp>
        <p:nvSpPr>
          <p:cNvPr id="6" name="Rectangle 1055"/>
          <p:cNvSpPr>
            <a:spLocks noGrp="1" noChangeArrowheads="1"/>
          </p:cNvSpPr>
          <p:nvPr>
            <p:ph type="sldNum" sz="quarter" idx="12"/>
          </p:nvPr>
        </p:nvSpPr>
        <p:spPr>
          <a:ln/>
        </p:spPr>
        <p:txBody>
          <a:bodyPr/>
          <a:lstStyle>
            <a:lvl1pPr>
              <a:defRPr/>
            </a:lvl1pPr>
          </a:lstStyle>
          <a:p>
            <a:pPr fontAlgn="base">
              <a:spcBef>
                <a:spcPct val="0"/>
              </a:spcBef>
              <a:spcAft>
                <a:spcPct val="0"/>
              </a:spcAft>
            </a:pPr>
            <a:fld id="{109A6822-8A2E-438A-8FF5-7FF0DBFC3E36}" type="slidenum">
              <a:rPr lang="en-US" sz="4800" smtClean="0">
                <a:solidFill>
                  <a:srgbClr val="FFFFFF"/>
                </a:solidFill>
                <a:latin typeface="Times New Roman" pitchFamily="18" charset="0"/>
                <a:ea typeface="MS PGothic" panose="020B0600070205080204" pitchFamily="34" charset="-128"/>
                <a:cs typeface="Arial" charset="0"/>
                <a:sym typeface="Helvetica Light" pitchFamily="1" charset="0"/>
              </a:rPr>
              <a:pPr fontAlgn="base">
                <a:spcBef>
                  <a:spcPct val="0"/>
                </a:spcBef>
                <a:spcAft>
                  <a:spcPct val="0"/>
                </a:spcAft>
              </a:pPr>
              <a:t>‹#›</a:t>
            </a:fld>
            <a:endParaRPr lang="en-US" sz="4800">
              <a:solidFill>
                <a:srgbClr val="FFFFFF"/>
              </a:solidFill>
              <a:latin typeface="Times New Roman" pitchFamily="18" charset="0"/>
              <a:ea typeface="MS PGothic" panose="020B0600070205080204" pitchFamily="34" charset="-128"/>
              <a:cs typeface="Arial" charset="0"/>
              <a:sym typeface="Helvetica Light" pitchFamily="1" charset="0"/>
            </a:endParaRPr>
          </a:p>
        </p:txBody>
      </p:sp>
    </p:spTree>
    <p:extLst>
      <p:ext uri="{BB962C8B-B14F-4D97-AF65-F5344CB8AC3E}">
        <p14:creationId xmlns:p14="http://schemas.microsoft.com/office/powerpoint/2010/main" val="2251296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9EA3C-84D7-40F8-8CB2-163E98B8AA19}"/>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4B2BDD7E-7E21-4A56-8008-F708ACF4E879}"/>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Tree>
    <p:extLst>
      <p:ext uri="{BB962C8B-B14F-4D97-AF65-F5344CB8AC3E}">
        <p14:creationId xmlns:p14="http://schemas.microsoft.com/office/powerpoint/2010/main" val="718583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
        <p:nvSpPr>
          <p:cNvPr id="2" name="Title 1"/>
          <p:cNvSpPr>
            <a:spLocks noGrp="1"/>
          </p:cNvSpPr>
          <p:nvPr>
            <p:ph type="title"/>
          </p:nvPr>
        </p:nvSpPr>
        <p:spPr>
          <a:xfrm>
            <a:off x="1235077" y="1967164"/>
            <a:ext cx="8464046" cy="1566612"/>
          </a:xfrm>
        </p:spPr>
        <p:txBody>
          <a:bodyPr/>
          <a:lstStyle/>
          <a:p>
            <a:r>
              <a:rPr lang="en-US"/>
              <a:t>Click to edit Master title style</a:t>
            </a:r>
          </a:p>
        </p:txBody>
      </p:sp>
      <p:pic>
        <p:nvPicPr>
          <p:cNvPr id="7" name="Picture 6" descr="pasted-image.pdf"/>
          <p:cNvPicPr>
            <a:picLocks noChangeAspect="1"/>
          </p:cNvPicPr>
          <p:nvPr userDrawn="1"/>
        </p:nvPicPr>
        <p:blipFill>
          <a:blip r:embed="rId2">
            <a:alphaModFix amt="20000"/>
            <a:extLst>
              <a:ext uri="{28A0092B-C50C-407E-A947-70E740481C1C}">
                <a14:useLocalDpi xmlns:a14="http://schemas.microsoft.com/office/drawing/2010/main" val="0"/>
              </a:ext>
            </a:extLst>
          </a:blip>
          <a:srcRect/>
          <a:stretch>
            <a:fillRect/>
          </a:stretch>
        </p:blipFill>
        <p:spPr bwMode="auto">
          <a:xfrm>
            <a:off x="0" y="6270626"/>
            <a:ext cx="243840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asted-image.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35077" y="10434639"/>
            <a:ext cx="2711450"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p:cNvSpPr>
          <p:nvPr userDrawn="1"/>
        </p:nvSpPr>
        <p:spPr bwMode="auto">
          <a:xfrm>
            <a:off x="0" y="1939927"/>
            <a:ext cx="320676" cy="1593850"/>
          </a:xfrm>
          <a:prstGeom prst="rect">
            <a:avLst/>
          </a:prstGeom>
          <a:solidFill>
            <a:srgbClr val="70BF4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eaLnBrk="1"/>
            <a:endParaRPr lang="en-US" altLang="en-US" sz="3200">
              <a:solidFill>
                <a:srgbClr val="FFFFFF"/>
              </a:solidFill>
            </a:endParaRPr>
          </a:p>
        </p:txBody>
      </p:sp>
      <p:sp>
        <p:nvSpPr>
          <p:cNvPr id="15" name="Text Placeholder 14"/>
          <p:cNvSpPr>
            <a:spLocks noGrp="1"/>
          </p:cNvSpPr>
          <p:nvPr>
            <p:ph type="body" sz="quarter" idx="11" hasCustomPrompt="1"/>
          </p:nvPr>
        </p:nvSpPr>
        <p:spPr>
          <a:xfrm>
            <a:off x="1235077" y="3962400"/>
            <a:ext cx="8464550" cy="914400"/>
          </a:xfrm>
        </p:spPr>
        <p:txBody>
          <a:bodyPr anchor="ctr"/>
          <a:lstStyle>
            <a:lvl1pPr>
              <a:lnSpc>
                <a:spcPct val="100000"/>
              </a:lnSpc>
              <a:defRPr sz="3000" b="0"/>
            </a:lvl1pPr>
          </a:lstStyle>
          <a:p>
            <a:pPr lvl="0"/>
            <a:r>
              <a:rPr lang="vi-VN"/>
              <a:t>Presentation date</a:t>
            </a:r>
            <a:endParaRPr lang="en-US"/>
          </a:p>
        </p:txBody>
      </p:sp>
      <p:sp>
        <p:nvSpPr>
          <p:cNvPr id="17" name="Rectangle 3"/>
          <p:cNvSpPr>
            <a:spLocks/>
          </p:cNvSpPr>
          <p:nvPr userDrawn="1"/>
        </p:nvSpPr>
        <p:spPr bwMode="auto">
          <a:xfrm>
            <a:off x="1200151" y="12445605"/>
            <a:ext cx="11958638"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spAutoFit/>
          </a:bodyPr>
          <a:lstStyle>
            <a:lvl1pPr defTabSz="457200">
              <a:defRPr sz="5000">
                <a:solidFill>
                  <a:srgbClr val="000000"/>
                </a:solidFill>
                <a:latin typeface="Helvetica Light" pitchFamily="1" charset="0"/>
                <a:ea typeface="MS PGothic" panose="020B0600070205080204" pitchFamily="34" charset="-128"/>
                <a:sym typeface="Helvetica Light" pitchFamily="1" charset="0"/>
              </a:defRPr>
            </a:lvl1pPr>
            <a:lvl2pPr defTabSz="457200">
              <a:defRPr sz="5000">
                <a:solidFill>
                  <a:srgbClr val="000000"/>
                </a:solidFill>
                <a:latin typeface="Helvetica Light" pitchFamily="1" charset="0"/>
                <a:ea typeface="MS PGothic" panose="020B0600070205080204" pitchFamily="34" charset="-128"/>
                <a:sym typeface="Helvetica Light" pitchFamily="1" charset="0"/>
              </a:defRPr>
            </a:lvl2pPr>
            <a:lvl3pPr defTabSz="457200">
              <a:defRPr sz="5000">
                <a:solidFill>
                  <a:srgbClr val="000000"/>
                </a:solidFill>
                <a:latin typeface="Helvetica Light" pitchFamily="1" charset="0"/>
                <a:ea typeface="MS PGothic" panose="020B0600070205080204" pitchFamily="34" charset="-128"/>
                <a:sym typeface="Helvetica Light" pitchFamily="1" charset="0"/>
              </a:defRPr>
            </a:lvl3pPr>
            <a:lvl4pPr defTabSz="457200">
              <a:defRPr sz="5000">
                <a:solidFill>
                  <a:srgbClr val="000000"/>
                </a:solidFill>
                <a:latin typeface="Helvetica Light" pitchFamily="1" charset="0"/>
                <a:ea typeface="MS PGothic" panose="020B0600070205080204" pitchFamily="34" charset="-128"/>
                <a:sym typeface="Helvetica Light" pitchFamily="1" charset="0"/>
              </a:defRPr>
            </a:lvl4pPr>
            <a:lvl5pPr defTabSz="457200">
              <a:defRPr sz="5000">
                <a:solidFill>
                  <a:srgbClr val="000000"/>
                </a:solidFill>
                <a:latin typeface="Helvetica Light" pitchFamily="1" charset="0"/>
                <a:ea typeface="MS PGothic" panose="020B0600070205080204" pitchFamily="34" charset="-128"/>
                <a:sym typeface="Helvetica Light" pitchFamily="1" charset="0"/>
              </a:defRPr>
            </a:lvl5pPr>
            <a:lvl6pPr indent="-914400" defTabSz="457200" eaLnBrk="0" fontAlgn="base" hangingPunct="0">
              <a:spcBef>
                <a:spcPct val="0"/>
              </a:spcBef>
              <a:spcAft>
                <a:spcPct val="0"/>
              </a:spcAft>
              <a:defRPr sz="5000">
                <a:solidFill>
                  <a:srgbClr val="000000"/>
                </a:solidFill>
                <a:latin typeface="Helvetica Light" pitchFamily="1" charset="0"/>
                <a:ea typeface="MS PGothic" panose="020B0600070205080204" pitchFamily="34" charset="-128"/>
                <a:sym typeface="Helvetica Light" pitchFamily="1" charset="0"/>
              </a:defRPr>
            </a:lvl6pPr>
            <a:lvl7pPr indent="-914400" defTabSz="457200" eaLnBrk="0" fontAlgn="base" hangingPunct="0">
              <a:spcBef>
                <a:spcPct val="0"/>
              </a:spcBef>
              <a:spcAft>
                <a:spcPct val="0"/>
              </a:spcAft>
              <a:defRPr sz="5000">
                <a:solidFill>
                  <a:srgbClr val="000000"/>
                </a:solidFill>
                <a:latin typeface="Helvetica Light" pitchFamily="1" charset="0"/>
                <a:ea typeface="MS PGothic" panose="020B0600070205080204" pitchFamily="34" charset="-128"/>
                <a:sym typeface="Helvetica Light" pitchFamily="1" charset="0"/>
              </a:defRPr>
            </a:lvl7pPr>
            <a:lvl8pPr indent="-914400" defTabSz="457200" eaLnBrk="0" fontAlgn="base" hangingPunct="0">
              <a:spcBef>
                <a:spcPct val="0"/>
              </a:spcBef>
              <a:spcAft>
                <a:spcPct val="0"/>
              </a:spcAft>
              <a:defRPr sz="5000">
                <a:solidFill>
                  <a:srgbClr val="000000"/>
                </a:solidFill>
                <a:latin typeface="Helvetica Light" pitchFamily="1" charset="0"/>
                <a:ea typeface="MS PGothic" panose="020B0600070205080204" pitchFamily="34" charset="-128"/>
                <a:sym typeface="Helvetica Light" pitchFamily="1" charset="0"/>
              </a:defRPr>
            </a:lvl8pPr>
            <a:lvl9pPr indent="-914400" defTabSz="457200" eaLnBrk="0" fontAlgn="base" hangingPunct="0">
              <a:spcBef>
                <a:spcPct val="0"/>
              </a:spcBef>
              <a:spcAft>
                <a:spcPct val="0"/>
              </a:spcAft>
              <a:defRPr sz="5000">
                <a:solidFill>
                  <a:srgbClr val="000000"/>
                </a:solidFill>
                <a:latin typeface="Helvetica Light" pitchFamily="1" charset="0"/>
                <a:ea typeface="MS PGothic" panose="020B0600070205080204" pitchFamily="34" charset="-128"/>
                <a:sym typeface="Helvetica Light" pitchFamily="1" charset="0"/>
              </a:defRPr>
            </a:lvl9pPr>
          </a:lstStyle>
          <a:p>
            <a:pPr eaLnBrk="1"/>
            <a:r>
              <a:rPr lang="en-US" altLang="en-US" sz="2000">
                <a:solidFill>
                  <a:srgbClr val="A6AAA9"/>
                </a:solidFill>
                <a:latin typeface="Helvetica" panose="020B0604020202020204" pitchFamily="34" charset="0"/>
                <a:sym typeface="Helvetica" panose="020B0604020202020204" pitchFamily="34" charset="0"/>
              </a:rPr>
              <a:t>Proprietary and Confidential. Copyright 2016, The HDF Group.</a:t>
            </a:r>
          </a:p>
        </p:txBody>
      </p:sp>
      <p:sp>
        <p:nvSpPr>
          <p:cNvPr id="18" name="Line 2"/>
          <p:cNvSpPr>
            <a:spLocks noChangeShapeType="1"/>
          </p:cNvSpPr>
          <p:nvPr userDrawn="1"/>
        </p:nvSpPr>
        <p:spPr bwMode="auto">
          <a:xfrm>
            <a:off x="-76200" y="6172200"/>
            <a:ext cx="24460200" cy="0"/>
          </a:xfrm>
          <a:prstGeom prst="line">
            <a:avLst/>
          </a:prstGeom>
          <a:noFill/>
          <a:ln w="50800">
            <a:solidFill>
              <a:srgbClr val="002452"/>
            </a:solidFill>
            <a:round/>
            <a:headEnd/>
            <a:tailEnd/>
          </a:ln>
          <a:extLst>
            <a:ext uri="{909E8E84-426E-40DD-AFC4-6F175D3DCCD1}">
              <a14:hiddenFill xmlns:a14="http://schemas.microsoft.com/office/drawing/2010/main">
                <a:noFill/>
              </a14:hiddenFill>
            </a:ext>
          </a:extLst>
        </p:spPr>
        <p:txBody>
          <a:bodyPr lIns="50800" tIns="50800" rIns="50800" bIns="50800" anchor="ctr"/>
          <a:lstStyle/>
          <a:p>
            <a:endParaRPr lang="en-US" sz="1800"/>
          </a:p>
        </p:txBody>
      </p:sp>
    </p:spTree>
    <p:extLst>
      <p:ext uri="{BB962C8B-B14F-4D97-AF65-F5344CB8AC3E}">
        <p14:creationId xmlns:p14="http://schemas.microsoft.com/office/powerpoint/2010/main" val="260223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umns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10"/>
          <p:cNvSpPr>
            <a:spLocks noGrp="1"/>
          </p:cNvSpPr>
          <p:nvPr>
            <p:ph type="body" sz="quarter" idx="11" hasCustomPrompt="1"/>
          </p:nvPr>
        </p:nvSpPr>
        <p:spPr>
          <a:xfrm>
            <a:off x="1689100" y="3238500"/>
            <a:ext cx="6464300" cy="1104900"/>
          </a:xfrm>
        </p:spPr>
        <p:txBody>
          <a:bodyPr/>
          <a:lstStyle>
            <a:lvl1pPr marL="0" indent="0">
              <a:buNone/>
              <a:defRPr sz="4000" baseline="0"/>
            </a:lvl1pPr>
          </a:lstStyle>
          <a:p>
            <a:pPr lvl="0"/>
            <a:r>
              <a:rPr lang="en-US" dirty="0"/>
              <a:t>Paragraph title</a:t>
            </a:r>
          </a:p>
        </p:txBody>
      </p:sp>
      <p:sp>
        <p:nvSpPr>
          <p:cNvPr id="6" name="Text Placeholder 10"/>
          <p:cNvSpPr>
            <a:spLocks noGrp="1"/>
          </p:cNvSpPr>
          <p:nvPr>
            <p:ph type="body" sz="quarter" idx="15"/>
          </p:nvPr>
        </p:nvSpPr>
        <p:spPr>
          <a:xfrm>
            <a:off x="1689101" y="4876800"/>
            <a:ext cx="6464299" cy="7162800"/>
          </a:xfrm>
        </p:spPr>
        <p:txBody>
          <a:bodyPr/>
          <a:lstStyle>
            <a:lvl1pPr marL="571500" marR="0" indent="-571500" algn="l" defTabSz="825500" rtl="0" eaLnBrk="0" fontAlgn="base" latinLnBrk="0" hangingPunct="0">
              <a:lnSpc>
                <a:spcPct val="100000"/>
              </a:lnSpc>
              <a:spcBef>
                <a:spcPts val="1700"/>
              </a:spcBef>
              <a:spcAft>
                <a:spcPct val="0"/>
              </a:spcAft>
              <a:buClrTx/>
              <a:buSzPct val="75000"/>
              <a:buFont typeface="Arial" charset="0"/>
              <a:buChar char="•"/>
              <a:tabLst/>
              <a:defRPr sz="3600" b="0" baseline="0">
                <a:solidFill>
                  <a:srgbClr val="52585F"/>
                </a:solidFill>
              </a:defRPr>
            </a:lvl1pPr>
            <a:lvl2pPr marL="635000" marR="0" indent="0" algn="l" defTabSz="825500" rtl="0" eaLnBrk="0" fontAlgn="base" latinLnBrk="0" hangingPunct="0">
              <a:lnSpc>
                <a:spcPct val="100000"/>
              </a:lnSpc>
              <a:spcBef>
                <a:spcPts val="600"/>
              </a:spcBef>
              <a:spcAft>
                <a:spcPct val="0"/>
              </a:spcAft>
              <a:buClrTx/>
              <a:buSzPct val="75000"/>
              <a:buFontTx/>
              <a:buNone/>
              <a:tabLst/>
              <a:defRPr sz="3600" b="0">
                <a:solidFill>
                  <a:srgbClr val="52585F"/>
                </a:solidFill>
              </a:defRPr>
            </a:lvl2pPr>
          </a:lstStyle>
          <a:p>
            <a:pPr lvl="0"/>
            <a:endParaRPr lang="en-US" dirty="0"/>
          </a:p>
        </p:txBody>
      </p:sp>
      <p:sp>
        <p:nvSpPr>
          <p:cNvPr id="16" name="Text Placeholder 10"/>
          <p:cNvSpPr>
            <a:spLocks noGrp="1"/>
          </p:cNvSpPr>
          <p:nvPr>
            <p:ph type="body" sz="quarter" idx="16" hasCustomPrompt="1"/>
          </p:nvPr>
        </p:nvSpPr>
        <p:spPr>
          <a:xfrm>
            <a:off x="8847930" y="3238500"/>
            <a:ext cx="6464300" cy="1104900"/>
          </a:xfrm>
        </p:spPr>
        <p:txBody>
          <a:bodyPr/>
          <a:lstStyle>
            <a:lvl1pPr marL="0" indent="0">
              <a:buNone/>
              <a:defRPr sz="4000" baseline="0"/>
            </a:lvl1pPr>
          </a:lstStyle>
          <a:p>
            <a:pPr lvl="0"/>
            <a:r>
              <a:rPr lang="en-US" dirty="0"/>
              <a:t>Paragraph title</a:t>
            </a:r>
          </a:p>
        </p:txBody>
      </p:sp>
      <p:sp>
        <p:nvSpPr>
          <p:cNvPr id="17" name="Text Placeholder 10"/>
          <p:cNvSpPr>
            <a:spLocks noGrp="1"/>
          </p:cNvSpPr>
          <p:nvPr>
            <p:ph type="body" sz="quarter" idx="17"/>
          </p:nvPr>
        </p:nvSpPr>
        <p:spPr>
          <a:xfrm>
            <a:off x="8847931" y="4876800"/>
            <a:ext cx="6464299" cy="7162800"/>
          </a:xfrm>
        </p:spPr>
        <p:txBody>
          <a:bodyPr/>
          <a:lstStyle>
            <a:lvl1pPr marL="571500" marR="0" indent="-571500" algn="l" defTabSz="825500" rtl="0" eaLnBrk="0" fontAlgn="base" latinLnBrk="0" hangingPunct="0">
              <a:lnSpc>
                <a:spcPct val="100000"/>
              </a:lnSpc>
              <a:spcBef>
                <a:spcPts val="1700"/>
              </a:spcBef>
              <a:spcAft>
                <a:spcPct val="0"/>
              </a:spcAft>
              <a:buClrTx/>
              <a:buSzPct val="75000"/>
              <a:buFont typeface="Arial" charset="0"/>
              <a:buChar char="•"/>
              <a:tabLst/>
              <a:defRPr sz="3600" b="0" baseline="0">
                <a:solidFill>
                  <a:srgbClr val="52585F"/>
                </a:solidFill>
              </a:defRPr>
            </a:lvl1pPr>
            <a:lvl2pPr marL="635000" marR="0" indent="0" algn="l" defTabSz="825500" rtl="0" eaLnBrk="0" fontAlgn="base" latinLnBrk="0" hangingPunct="0">
              <a:lnSpc>
                <a:spcPct val="100000"/>
              </a:lnSpc>
              <a:spcBef>
                <a:spcPts val="600"/>
              </a:spcBef>
              <a:spcAft>
                <a:spcPct val="0"/>
              </a:spcAft>
              <a:buClrTx/>
              <a:buSzPct val="75000"/>
              <a:buFontTx/>
              <a:buNone/>
              <a:tabLst/>
              <a:defRPr sz="3600" b="0">
                <a:solidFill>
                  <a:srgbClr val="52585F"/>
                </a:solidFill>
              </a:defRPr>
            </a:lvl2pPr>
          </a:lstStyle>
          <a:p>
            <a:pPr lvl="0"/>
            <a:endParaRPr lang="en-US" dirty="0"/>
          </a:p>
        </p:txBody>
      </p:sp>
      <p:sp>
        <p:nvSpPr>
          <p:cNvPr id="18" name="Text Placeholder 10"/>
          <p:cNvSpPr>
            <a:spLocks noGrp="1"/>
          </p:cNvSpPr>
          <p:nvPr>
            <p:ph type="body" sz="quarter" idx="18" hasCustomPrompt="1"/>
          </p:nvPr>
        </p:nvSpPr>
        <p:spPr>
          <a:xfrm>
            <a:off x="16006763" y="3238500"/>
            <a:ext cx="6464300" cy="1104900"/>
          </a:xfrm>
        </p:spPr>
        <p:txBody>
          <a:bodyPr/>
          <a:lstStyle>
            <a:lvl1pPr marL="0" indent="0">
              <a:buNone/>
              <a:defRPr sz="4000" baseline="0"/>
            </a:lvl1pPr>
          </a:lstStyle>
          <a:p>
            <a:pPr lvl="0"/>
            <a:r>
              <a:rPr lang="en-US" dirty="0"/>
              <a:t>Paragraph title</a:t>
            </a:r>
          </a:p>
        </p:txBody>
      </p:sp>
      <p:sp>
        <p:nvSpPr>
          <p:cNvPr id="19" name="Text Placeholder 10"/>
          <p:cNvSpPr>
            <a:spLocks noGrp="1"/>
          </p:cNvSpPr>
          <p:nvPr>
            <p:ph type="body" sz="quarter" idx="19"/>
          </p:nvPr>
        </p:nvSpPr>
        <p:spPr>
          <a:xfrm>
            <a:off x="16006764" y="4876800"/>
            <a:ext cx="6464299" cy="7162800"/>
          </a:xfrm>
        </p:spPr>
        <p:txBody>
          <a:bodyPr/>
          <a:lstStyle>
            <a:lvl1pPr marL="571500" marR="0" indent="-571500" algn="l" defTabSz="825500" rtl="0" eaLnBrk="0" fontAlgn="base" latinLnBrk="0" hangingPunct="0">
              <a:lnSpc>
                <a:spcPct val="100000"/>
              </a:lnSpc>
              <a:spcBef>
                <a:spcPts val="1700"/>
              </a:spcBef>
              <a:spcAft>
                <a:spcPct val="0"/>
              </a:spcAft>
              <a:buClrTx/>
              <a:buSzPct val="75000"/>
              <a:buFont typeface="Arial" charset="0"/>
              <a:buChar char="•"/>
              <a:tabLst/>
              <a:defRPr sz="3600" b="0" baseline="0">
                <a:solidFill>
                  <a:srgbClr val="52585F"/>
                </a:solidFill>
              </a:defRPr>
            </a:lvl1pPr>
            <a:lvl2pPr marL="635000" marR="0" indent="0" algn="l" defTabSz="825500" rtl="0" eaLnBrk="0" fontAlgn="base" latinLnBrk="0" hangingPunct="0">
              <a:lnSpc>
                <a:spcPct val="100000"/>
              </a:lnSpc>
              <a:spcBef>
                <a:spcPts val="600"/>
              </a:spcBef>
              <a:spcAft>
                <a:spcPct val="0"/>
              </a:spcAft>
              <a:buClrTx/>
              <a:buSzPct val="75000"/>
              <a:buFontTx/>
              <a:buNone/>
              <a:tabLst/>
              <a:defRPr sz="3600" b="0">
                <a:solidFill>
                  <a:srgbClr val="52585F"/>
                </a:solidFill>
              </a:defRPr>
            </a:lvl2pPr>
          </a:lstStyle>
          <a:p>
            <a:pPr lvl="0"/>
            <a:endParaRPr lang="en-US" dirty="0"/>
          </a:p>
        </p:txBody>
      </p:sp>
      <p:sp>
        <p:nvSpPr>
          <p:cNvPr id="20" name="Slide Number Placeholder 19"/>
          <p:cNvSpPr>
            <a:spLocks noGrp="1"/>
          </p:cNvSpPr>
          <p:nvPr>
            <p:ph type="sldNum" sz="quarter" idx="20"/>
          </p:nvPr>
        </p:nvSpPr>
        <p:spPr/>
        <p:txBody>
          <a:bodyPr/>
          <a:lstStyle/>
          <a:p>
            <a:fld id="{1A909000-79AC-CB4B-8E98-212F095C8027}" type="slidenum">
              <a:rPr lang="en-US" smtClean="0"/>
              <a:pPr/>
              <a:t>‹#›</a:t>
            </a:fld>
            <a:endParaRPr lang="en-US"/>
          </a:p>
        </p:txBody>
      </p:sp>
    </p:spTree>
    <p:extLst>
      <p:ext uri="{BB962C8B-B14F-4D97-AF65-F5344CB8AC3E}">
        <p14:creationId xmlns:p14="http://schemas.microsoft.com/office/powerpoint/2010/main" val="13030741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0366376" y="4114800"/>
            <a:ext cx="12104688" cy="76073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Light" charset="0"/>
            </a:endParaRPr>
          </a:p>
        </p:txBody>
      </p:sp>
      <p:sp>
        <p:nvSpPr>
          <p:cNvPr id="4" name="Text Placeholder 3"/>
          <p:cNvSpPr>
            <a:spLocks noGrp="1"/>
          </p:cNvSpPr>
          <p:nvPr>
            <p:ph type="body" sz="half" idx="2"/>
          </p:nvPr>
        </p:nvSpPr>
        <p:spPr>
          <a:xfrm>
            <a:off x="1679576" y="4114800"/>
            <a:ext cx="7864476" cy="7623176"/>
          </a:xfrm>
        </p:spPr>
        <p:txBody>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Click to edit Master text styles</a:t>
            </a:r>
          </a:p>
        </p:txBody>
      </p:sp>
      <p:sp>
        <p:nvSpPr>
          <p:cNvPr id="6" name="Title 1"/>
          <p:cNvSpPr>
            <a:spLocks noGrp="1"/>
          </p:cNvSpPr>
          <p:nvPr>
            <p:ph type="title"/>
          </p:nvPr>
        </p:nvSpPr>
        <p:spPr>
          <a:xfrm>
            <a:off x="1679577" y="1203326"/>
            <a:ext cx="15465426" cy="1016000"/>
          </a:xfrm>
        </p:spPr>
        <p:txBody>
          <a:bodyPr/>
          <a:lstStyle/>
          <a:p>
            <a:r>
              <a:rPr lang="vi-VN"/>
              <a:t>Click to edit Master title style</a:t>
            </a:r>
            <a:endParaRPr lang="en-US"/>
          </a:p>
        </p:txBody>
      </p:sp>
      <p:sp>
        <p:nvSpPr>
          <p:cNvPr id="7" name="Oval 12"/>
          <p:cNvSpPr>
            <a:spLocks/>
          </p:cNvSpPr>
          <p:nvPr userDrawn="1"/>
        </p:nvSpPr>
        <p:spPr bwMode="auto">
          <a:xfrm>
            <a:off x="22471064" y="1347788"/>
            <a:ext cx="725488" cy="727076"/>
          </a:xfrm>
          <a:prstGeom prst="ellipse">
            <a:avLst/>
          </a:prstGeom>
          <a:solidFill>
            <a:srgbClr val="70BF41"/>
          </a:solidFill>
          <a:ln>
            <a:noFill/>
          </a:ln>
          <a:extLst>
            <a:ext uri="{91240B29-F687-4f45-9708-019B960494DF}">
              <a14:hiddenLine xmlns:a14="http://schemas.microsoft.com/office/drawing/2010/main" xmlns="" w="9525">
                <a:solidFill>
                  <a:srgbClr val="000000"/>
                </a:solidFill>
                <a:round/>
                <a:headEnd/>
                <a:tailEnd/>
              </a14:hiddenLine>
            </a:ext>
          </a:extLst>
        </p:spPr>
        <p:txBody>
          <a:bodyPr lIns="50800" tIns="50800" rIns="50800" bIns="50800" anchor="ctr"/>
          <a:lstStyle/>
          <a:p>
            <a:pPr algn="ctr" eaLnBrk="1"/>
            <a:endParaRPr lang="en-US" altLang="en-US" sz="3200">
              <a:solidFill>
                <a:srgbClr val="70BF41"/>
              </a:solidFill>
            </a:endParaRPr>
          </a:p>
        </p:txBody>
      </p:sp>
      <p:sp>
        <p:nvSpPr>
          <p:cNvPr id="8" name="Rectangle 2"/>
          <p:cNvSpPr>
            <a:spLocks noGrp="1"/>
          </p:cNvSpPr>
          <p:nvPr>
            <p:ph type="sldNum" sz="quarter" idx="10"/>
          </p:nvPr>
        </p:nvSpPr>
        <p:spPr>
          <a:xfrm>
            <a:off x="22471064" y="1347788"/>
            <a:ext cx="725488" cy="727076"/>
          </a:xfrm>
          <a:ln/>
        </p:spPr>
        <p:txBody>
          <a:bodyPr anchor="ctr"/>
          <a:lstStyle>
            <a:lvl1pPr>
              <a:defRPr b="1">
                <a:solidFill>
                  <a:schemeClr val="bg1"/>
                </a:solidFill>
              </a:defRPr>
            </a:lvl1pPr>
          </a:lstStyle>
          <a:p>
            <a:pPr>
              <a:defRPr/>
            </a:pPr>
            <a:fld id="{4E9B1D9D-0E18-49D4-A3E2-5C825FF71F21}" type="slidenum">
              <a:rPr lang="en-US" altLang="en-US" smtClean="0"/>
              <a:pPr>
                <a:defRPr/>
              </a:pPr>
              <a:t>‹#›</a:t>
            </a:fld>
            <a:endParaRPr lang="en-US" altLang="en-US"/>
          </a:p>
        </p:txBody>
      </p:sp>
      <p:sp>
        <p:nvSpPr>
          <p:cNvPr id="9" name="Rectangle 15"/>
          <p:cNvSpPr>
            <a:spLocks/>
          </p:cNvSpPr>
          <p:nvPr userDrawn="1"/>
        </p:nvSpPr>
        <p:spPr bwMode="auto">
          <a:xfrm>
            <a:off x="0" y="1203326"/>
            <a:ext cx="282576" cy="1016000"/>
          </a:xfrm>
          <a:prstGeom prst="rect">
            <a:avLst/>
          </a:prstGeom>
          <a:solidFill>
            <a:srgbClr val="70BF4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50800" tIns="50800" rIns="50800" bIns="50800" anchor="ctr"/>
          <a:lstStyle/>
          <a:p>
            <a:pPr algn="ctr" eaLnBrk="1"/>
            <a:endParaRPr lang="en-US" altLang="en-US" sz="3200">
              <a:solidFill>
                <a:srgbClr val="FFFFFF"/>
              </a:solidFill>
            </a:endParaRPr>
          </a:p>
        </p:txBody>
      </p:sp>
      <p:pic>
        <p:nvPicPr>
          <p:cNvPr id="11"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20149316" y="1124529"/>
            <a:ext cx="1761940" cy="1094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4926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image" Target="../media/image4.png"/><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3.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10.jpeg"/><Relationship Id="rId5" Type="http://schemas.openxmlformats.org/officeDocument/2006/relationships/theme" Target="../theme/theme4.xml"/><Relationship Id="rId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1.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1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image" Target="../media/image2.jpg"/><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5" name="Oval 12"/>
          <p:cNvSpPr>
            <a:spLocks/>
          </p:cNvSpPr>
          <p:nvPr userDrawn="1"/>
        </p:nvSpPr>
        <p:spPr bwMode="auto">
          <a:xfrm>
            <a:off x="22471063" y="1347788"/>
            <a:ext cx="725487" cy="727075"/>
          </a:xfrm>
          <a:prstGeom prst="ellipse">
            <a:avLst/>
          </a:prstGeom>
          <a:solidFill>
            <a:srgbClr val="5F8238"/>
          </a:solidFill>
          <a:ln>
            <a:noFill/>
          </a:ln>
          <a:extLst>
            <a:ext uri="{91240B29-F687-4f45-9708-019B960494DF}">
              <a14:hiddenLine xmlns:a14="http://schemas.microsoft.com/office/drawing/2010/main" xmlns="" w="9525">
                <a:solidFill>
                  <a:srgbClr val="000000"/>
                </a:solidFill>
                <a:round/>
                <a:headEnd/>
                <a:tailEnd/>
              </a14:hiddenLine>
            </a:ext>
          </a:extLst>
        </p:spPr>
        <p:txBody>
          <a:bodyPr lIns="50800" tIns="50800" rIns="50800" bIns="50800" anchor="ctr"/>
          <a:lstStyle/>
          <a:p>
            <a:pPr algn="ctr" eaLnBrk="1"/>
            <a:endParaRPr lang="en-US" altLang="en-US" sz="3200" b="0" dirty="0">
              <a:solidFill>
                <a:srgbClr val="70BF41"/>
              </a:solidFill>
            </a:endParaRPr>
          </a:p>
        </p:txBody>
      </p:sp>
      <p:sp>
        <p:nvSpPr>
          <p:cNvPr id="4" name="Slide Number Placeholder 3"/>
          <p:cNvSpPr>
            <a:spLocks noGrp="1"/>
          </p:cNvSpPr>
          <p:nvPr>
            <p:ph type="sldNum" sz="quarter" idx="4"/>
          </p:nvPr>
        </p:nvSpPr>
        <p:spPr>
          <a:xfrm>
            <a:off x="22471062" y="1347788"/>
            <a:ext cx="725487" cy="727075"/>
          </a:xfrm>
          <a:prstGeom prst="rect">
            <a:avLst/>
          </a:prstGeom>
        </p:spPr>
        <p:txBody>
          <a:bodyPr vert="horz" lIns="91440" tIns="45720" rIns="91440" bIns="45720" rtlCol="0" anchor="ctr"/>
          <a:lstStyle>
            <a:lvl1pPr algn="ctr">
              <a:defRPr sz="2800" b="1">
                <a:solidFill>
                  <a:schemeClr val="bg1"/>
                </a:solidFill>
              </a:defRPr>
            </a:lvl1pPr>
          </a:lstStyle>
          <a:p>
            <a:fld id="{06400998-B144-4758-B681-F8DF7F9A0C03}" type="slidenum">
              <a:rPr lang="en-US" smtClean="0"/>
              <a:pPr/>
              <a:t>‹#›</a:t>
            </a:fld>
            <a:endParaRPr lang="en-US" dirty="0"/>
          </a:p>
        </p:txBody>
      </p:sp>
      <p:sp>
        <p:nvSpPr>
          <p:cNvPr id="1026" name="Rectangle 1"/>
          <p:cNvSpPr>
            <a:spLocks noGrp="1"/>
          </p:cNvSpPr>
          <p:nvPr>
            <p:ph type="title"/>
          </p:nvPr>
        </p:nvSpPr>
        <p:spPr bwMode="auto">
          <a:xfrm>
            <a:off x="1689100" y="1203325"/>
            <a:ext cx="17056100" cy="1015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en-US" dirty="0">
                <a:sym typeface="Helvetica Light" pitchFamily="1" charset="0"/>
              </a:rPr>
              <a:t>Click to edit Master title style</a:t>
            </a:r>
          </a:p>
        </p:txBody>
      </p:sp>
      <p:sp>
        <p:nvSpPr>
          <p:cNvPr id="1028" name="Rectangle 3"/>
          <p:cNvSpPr>
            <a:spLocks noGrp="1"/>
          </p:cNvSpPr>
          <p:nvPr>
            <p:ph type="body" idx="1"/>
          </p:nvPr>
        </p:nvSpPr>
        <p:spPr bwMode="auto">
          <a:xfrm>
            <a:off x="1689100" y="3238500"/>
            <a:ext cx="21005800" cy="920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dirty="0">
                <a:sym typeface="Helvetica Light" pitchFamily="1" charset="0"/>
              </a:rPr>
              <a:t>Click to edit Master text styles</a:t>
            </a:r>
          </a:p>
          <a:p>
            <a:pPr lvl="1"/>
            <a:r>
              <a:rPr lang="en-US" altLang="en-US" dirty="0">
                <a:sym typeface="Helvetica Light" pitchFamily="1" charset="0"/>
              </a:rPr>
              <a:t>Second level</a:t>
            </a:r>
          </a:p>
          <a:p>
            <a:pPr lvl="2"/>
            <a:r>
              <a:rPr lang="en-US" altLang="en-US" dirty="0">
                <a:sym typeface="Helvetica Light" pitchFamily="1" charset="0"/>
              </a:rPr>
              <a:t>Third level</a:t>
            </a:r>
          </a:p>
          <a:p>
            <a:pPr lvl="3"/>
            <a:r>
              <a:rPr lang="en-US" altLang="en-US" dirty="0">
                <a:sym typeface="Helvetica Light" pitchFamily="1" charset="0"/>
              </a:rPr>
              <a:t>Fourth level</a:t>
            </a:r>
          </a:p>
          <a:p>
            <a:pPr lvl="4"/>
            <a:r>
              <a:rPr lang="en-US" altLang="en-US" dirty="0">
                <a:sym typeface="Helvetica Light" pitchFamily="1" charset="0"/>
              </a:rPr>
              <a:t>Fifth level</a:t>
            </a:r>
          </a:p>
        </p:txBody>
      </p:sp>
      <p:sp>
        <p:nvSpPr>
          <p:cNvPr id="6" name="Rectangle 15"/>
          <p:cNvSpPr>
            <a:spLocks/>
          </p:cNvSpPr>
          <p:nvPr userDrawn="1"/>
        </p:nvSpPr>
        <p:spPr bwMode="auto">
          <a:xfrm>
            <a:off x="0" y="1203325"/>
            <a:ext cx="282575" cy="1016000"/>
          </a:xfrm>
          <a:prstGeom prst="rect">
            <a:avLst/>
          </a:prstGeom>
          <a:solidFill>
            <a:srgbClr val="5F823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50800" tIns="50800" rIns="50800" bIns="50800" anchor="ctr"/>
          <a:lstStyle/>
          <a:p>
            <a:pPr algn="ctr" eaLnBrk="1"/>
            <a:endParaRPr lang="en-US" altLang="en-US" sz="3200">
              <a:solidFill>
                <a:srgbClr val="FFFFFF"/>
              </a:solidFill>
            </a:endParaRPr>
          </a:p>
        </p:txBody>
      </p:sp>
      <p:pic>
        <p:nvPicPr>
          <p:cNvPr id="11" name="Picture 5"/>
          <p:cNvPicPr>
            <a:picLocks noChangeAspect="1"/>
          </p:cNvPicPr>
          <p:nvPr userDrawn="1"/>
        </p:nvPicPr>
        <p:blipFill>
          <a:blip r:embed="rId16"/>
          <a:stretch>
            <a:fillRect/>
          </a:stretch>
        </p:blipFill>
        <p:spPr bwMode="auto">
          <a:xfrm>
            <a:off x="19353369" y="1136790"/>
            <a:ext cx="2585404" cy="1149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0" r:id="rId1"/>
    <p:sldLayoutId id="2147483675" r:id="rId2"/>
    <p:sldLayoutId id="2147483671" r:id="rId3"/>
    <p:sldLayoutId id="2147483662" r:id="rId4"/>
    <p:sldLayoutId id="2147483676" r:id="rId5"/>
    <p:sldLayoutId id="2147483674" r:id="rId6"/>
    <p:sldLayoutId id="2147483672" r:id="rId7"/>
    <p:sldLayoutId id="2147483652" r:id="rId8"/>
    <p:sldLayoutId id="2147483677" r:id="rId9"/>
    <p:sldLayoutId id="2147483654" r:id="rId10"/>
    <p:sldLayoutId id="2147483679" r:id="rId11"/>
    <p:sldLayoutId id="2147483736" r:id="rId12"/>
    <p:sldLayoutId id="2147483701" r:id="rId13"/>
    <p:sldLayoutId id="2147483713" r:id="rId14"/>
  </p:sldLayoutIdLst>
  <p:hf hdr="0" ftr="0" dt="0"/>
  <p:txStyles>
    <p:titleStyle>
      <a:lvl1pPr algn="l" defTabSz="825500" rtl="0" eaLnBrk="0" fontAlgn="base" hangingPunct="0">
        <a:spcBef>
          <a:spcPct val="0"/>
        </a:spcBef>
        <a:spcAft>
          <a:spcPct val="0"/>
        </a:spcAft>
        <a:defRPr sz="6000" b="1" kern="1200">
          <a:solidFill>
            <a:srgbClr val="165EA0"/>
          </a:solidFill>
          <a:latin typeface="Helvetica" charset="0"/>
          <a:ea typeface="Helvetica" charset="0"/>
          <a:cs typeface="Helvetica" charset="0"/>
          <a:sym typeface="Helvetica Light" pitchFamily="1" charset="0"/>
        </a:defRPr>
      </a:lvl1pPr>
      <a:lvl2pPr algn="ctr" defTabSz="825500" rtl="0" eaLnBrk="0" fontAlgn="base" hangingPunct="0">
        <a:spcBef>
          <a:spcPct val="0"/>
        </a:spcBef>
        <a:spcAft>
          <a:spcPct val="0"/>
        </a:spcAft>
        <a:defRPr sz="11200">
          <a:solidFill>
            <a:srgbClr val="000000"/>
          </a:solidFill>
          <a:latin typeface="Helvetica Light" charset="0"/>
          <a:ea typeface="MS PGothic" panose="020B0600070205080204" pitchFamily="34" charset="-128"/>
          <a:cs typeface="Helvetica Light" charset="0"/>
          <a:sym typeface="Helvetica Light" pitchFamily="1" charset="0"/>
        </a:defRPr>
      </a:lvl2pPr>
      <a:lvl3pPr algn="ctr" defTabSz="825500" rtl="0" eaLnBrk="0" fontAlgn="base" hangingPunct="0">
        <a:spcBef>
          <a:spcPct val="0"/>
        </a:spcBef>
        <a:spcAft>
          <a:spcPct val="0"/>
        </a:spcAft>
        <a:defRPr sz="11200">
          <a:solidFill>
            <a:srgbClr val="000000"/>
          </a:solidFill>
          <a:latin typeface="Helvetica Light" charset="0"/>
          <a:ea typeface="MS PGothic" panose="020B0600070205080204" pitchFamily="34" charset="-128"/>
          <a:cs typeface="Helvetica Light" charset="0"/>
          <a:sym typeface="Helvetica Light" pitchFamily="1" charset="0"/>
        </a:defRPr>
      </a:lvl3pPr>
      <a:lvl4pPr algn="ctr" defTabSz="825500" rtl="0" eaLnBrk="0" fontAlgn="base" hangingPunct="0">
        <a:spcBef>
          <a:spcPct val="0"/>
        </a:spcBef>
        <a:spcAft>
          <a:spcPct val="0"/>
        </a:spcAft>
        <a:defRPr sz="11200">
          <a:solidFill>
            <a:srgbClr val="000000"/>
          </a:solidFill>
          <a:latin typeface="Helvetica Light" charset="0"/>
          <a:ea typeface="MS PGothic" panose="020B0600070205080204" pitchFamily="34" charset="-128"/>
          <a:cs typeface="Helvetica Light" charset="0"/>
          <a:sym typeface="Helvetica Light" pitchFamily="1" charset="0"/>
        </a:defRPr>
      </a:lvl4pPr>
      <a:lvl5pPr algn="ctr" defTabSz="825500" rtl="0" eaLnBrk="0" fontAlgn="base" hangingPunct="0">
        <a:spcBef>
          <a:spcPct val="0"/>
        </a:spcBef>
        <a:spcAft>
          <a:spcPct val="0"/>
        </a:spcAft>
        <a:defRPr sz="11200">
          <a:solidFill>
            <a:srgbClr val="000000"/>
          </a:solidFill>
          <a:latin typeface="Helvetica Light" charset="0"/>
          <a:ea typeface="MS PGothic" panose="020B0600070205080204" pitchFamily="34" charset="-128"/>
          <a:cs typeface="Helvetica Light" charset="0"/>
          <a:sym typeface="Helvetica Light" pitchFamily="1" charset="0"/>
        </a:defRPr>
      </a:lvl5pPr>
      <a:lvl6pPr marL="457200" algn="ctr" defTabSz="825500" rtl="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6pPr>
      <a:lvl7pPr marL="914400" algn="ctr" defTabSz="825500" rtl="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7pPr>
      <a:lvl8pPr marL="1371600" algn="ctr" defTabSz="825500" rtl="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8pPr>
      <a:lvl9pPr marL="1828800" algn="ctr" defTabSz="825500" rtl="0" fontAlgn="base" hangingPunct="0">
        <a:spcBef>
          <a:spcPct val="0"/>
        </a:spcBef>
        <a:spcAft>
          <a:spcPct val="0"/>
        </a:spcAft>
        <a:defRPr sz="11200">
          <a:solidFill>
            <a:srgbClr val="000000"/>
          </a:solidFill>
          <a:latin typeface="Helvetica Light" charset="0"/>
          <a:ea typeface="Helvetica Light" charset="0"/>
          <a:cs typeface="Helvetica Light" charset="0"/>
          <a:sym typeface="Helvetica Light" charset="0"/>
        </a:defRPr>
      </a:lvl9pPr>
    </p:titleStyle>
    <p:bodyStyle>
      <a:lvl1pPr marL="635000" indent="-635000" algn="l" defTabSz="825500" rtl="0" eaLnBrk="0" fontAlgn="base" hangingPunct="0">
        <a:lnSpc>
          <a:spcPct val="150000"/>
        </a:lnSpc>
        <a:spcBef>
          <a:spcPts val="0"/>
        </a:spcBef>
        <a:spcAft>
          <a:spcPct val="0"/>
        </a:spcAft>
        <a:buSzPct val="75000"/>
        <a:buChar char="•"/>
        <a:defRPr sz="5000" b="1" kern="1200">
          <a:solidFill>
            <a:srgbClr val="52585F"/>
          </a:solidFill>
          <a:latin typeface="Helvetica" charset="0"/>
          <a:ea typeface="Helvetica" charset="0"/>
          <a:cs typeface="Helvetica" charset="0"/>
          <a:sym typeface="Helvetica Light" pitchFamily="1" charset="0"/>
        </a:defRPr>
      </a:lvl1pPr>
      <a:lvl2pPr marL="1270000" indent="-635000" algn="l" defTabSz="825500" rtl="0" eaLnBrk="0" fontAlgn="base" hangingPunct="0">
        <a:lnSpc>
          <a:spcPct val="150000"/>
        </a:lnSpc>
        <a:spcBef>
          <a:spcPts val="0"/>
        </a:spcBef>
        <a:spcAft>
          <a:spcPct val="0"/>
        </a:spcAft>
        <a:buSzPct val="75000"/>
        <a:buChar char="•"/>
        <a:defRPr sz="4000" b="1" kern="1200">
          <a:solidFill>
            <a:srgbClr val="52585F"/>
          </a:solidFill>
          <a:latin typeface="Helvetica" charset="0"/>
          <a:ea typeface="Helvetica" charset="0"/>
          <a:cs typeface="Helvetica" charset="0"/>
          <a:sym typeface="Helvetica Light" pitchFamily="1" charset="0"/>
        </a:defRPr>
      </a:lvl2pPr>
      <a:lvl3pPr marL="1905000" indent="-635000" algn="l" defTabSz="825500" rtl="0" eaLnBrk="0" fontAlgn="base" hangingPunct="0">
        <a:lnSpc>
          <a:spcPct val="150000"/>
        </a:lnSpc>
        <a:spcBef>
          <a:spcPts val="0"/>
        </a:spcBef>
        <a:spcAft>
          <a:spcPct val="0"/>
        </a:spcAft>
        <a:buSzPct val="75000"/>
        <a:buChar char="•"/>
        <a:defRPr sz="3600" kern="1200">
          <a:solidFill>
            <a:srgbClr val="52585F"/>
          </a:solidFill>
          <a:latin typeface="Helvetica" charset="0"/>
          <a:ea typeface="Helvetica" charset="0"/>
          <a:cs typeface="Helvetica" charset="0"/>
          <a:sym typeface="Helvetica Light" pitchFamily="1" charset="0"/>
        </a:defRPr>
      </a:lvl3pPr>
      <a:lvl4pPr marL="2540000" indent="-635000" algn="l" defTabSz="825500" rtl="0" eaLnBrk="0" fontAlgn="base" hangingPunct="0">
        <a:lnSpc>
          <a:spcPct val="150000"/>
        </a:lnSpc>
        <a:spcBef>
          <a:spcPts val="0"/>
        </a:spcBef>
        <a:spcAft>
          <a:spcPct val="0"/>
        </a:spcAft>
        <a:buSzPct val="75000"/>
        <a:buChar char="•"/>
        <a:defRPr sz="3200" kern="1200">
          <a:solidFill>
            <a:srgbClr val="52585F"/>
          </a:solidFill>
          <a:latin typeface="Helvetica" charset="0"/>
          <a:ea typeface="Helvetica" charset="0"/>
          <a:cs typeface="Helvetica" charset="0"/>
          <a:sym typeface="Helvetica Light" pitchFamily="1" charset="0"/>
        </a:defRPr>
      </a:lvl4pPr>
      <a:lvl5pPr marL="3175000" indent="-635000" algn="l" defTabSz="825500" rtl="0" eaLnBrk="0" fontAlgn="base" hangingPunct="0">
        <a:lnSpc>
          <a:spcPct val="150000"/>
        </a:lnSpc>
        <a:spcBef>
          <a:spcPts val="0"/>
        </a:spcBef>
        <a:spcAft>
          <a:spcPct val="0"/>
        </a:spcAft>
        <a:buSzPct val="75000"/>
        <a:buChar char="•"/>
        <a:defRPr sz="2400" kern="1200">
          <a:solidFill>
            <a:srgbClr val="52585F"/>
          </a:solidFill>
          <a:latin typeface="Helvetica" charset="0"/>
          <a:ea typeface="Helvetica" charset="0"/>
          <a:cs typeface="Helvetica" charset="0"/>
          <a:sym typeface="Helvetica Light" pitchFamily="1"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4232" y="12691872"/>
            <a:ext cx="24384000" cy="1024128"/>
          </a:xfrm>
          <a:prstGeom prst="rect">
            <a:avLst/>
          </a:prstGeom>
          <a:gradFill flip="none" rotWithShape="1">
            <a:gsLst>
              <a:gs pos="32000">
                <a:schemeClr val="tx2"/>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334" dirty="0"/>
          </a:p>
        </p:txBody>
      </p:sp>
      <p:pic>
        <p:nvPicPr>
          <p:cNvPr id="11" name="Picture 2" descr="\\.psf\Home\Desktop\Intel.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973107" y="12881572"/>
            <a:ext cx="971563" cy="640349"/>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2" name="Straight Connector 11"/>
          <p:cNvCxnSpPr/>
          <p:nvPr/>
        </p:nvCxnSpPr>
        <p:spPr>
          <a:xfrm>
            <a:off x="23249471" y="12865360"/>
            <a:ext cx="6349" cy="63398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1214968" y="827013"/>
            <a:ext cx="21945600" cy="2316480"/>
          </a:xfrm>
          <a:prstGeom prst="rect">
            <a:avLst/>
          </a:prstGeom>
        </p:spPr>
        <p:txBody>
          <a:bodyPr vert="horz" lIns="0" tIns="0" rIns="0" bIns="0" rtlCol="0" anchor="t" anchorCtr="0">
            <a:noAutofit/>
          </a:bodyPr>
          <a:lstStyle/>
          <a:p>
            <a:r>
              <a:rPr lang="en-US" dirty="0"/>
              <a:t>28pt Arial Headline</a:t>
            </a:r>
          </a:p>
        </p:txBody>
      </p:sp>
      <p:sp>
        <p:nvSpPr>
          <p:cNvPr id="3" name="Text Placeholder 2"/>
          <p:cNvSpPr>
            <a:spLocks noGrp="1"/>
          </p:cNvSpPr>
          <p:nvPr>
            <p:ph type="body" idx="1"/>
          </p:nvPr>
        </p:nvSpPr>
        <p:spPr>
          <a:xfrm>
            <a:off x="1214968" y="3208868"/>
            <a:ext cx="21941365" cy="9135533"/>
          </a:xfrm>
          <a:prstGeom prst="rect">
            <a:avLst/>
          </a:prstGeom>
        </p:spPr>
        <p:txBody>
          <a:bodyPr vert="horz" lIns="0" tIns="0" rIns="0" bIns="0" rtlCol="0">
            <a:noAutofit/>
          </a:bodyPr>
          <a:lstStyle/>
          <a:p>
            <a:pPr lvl="0"/>
            <a:r>
              <a:rPr lang="en-US" dirty="0"/>
              <a:t>18pt Arial body text</a:t>
            </a:r>
          </a:p>
          <a:p>
            <a:pPr lvl="1"/>
            <a:r>
              <a:rPr lang="en-US" dirty="0"/>
              <a:t>16pt Arial bullet one</a:t>
            </a:r>
          </a:p>
          <a:p>
            <a:pPr lvl="2"/>
            <a:r>
              <a:rPr lang="en-US" dirty="0"/>
              <a:t>16pt Arial sub-bullet</a:t>
            </a:r>
          </a:p>
          <a:p>
            <a:pPr lvl="3"/>
            <a:r>
              <a:rPr lang="en-US" dirty="0"/>
              <a:t>14pt Arial fourth level</a:t>
            </a:r>
          </a:p>
          <a:p>
            <a:pPr lvl="4"/>
            <a:r>
              <a:rPr lang="en-US" dirty="0"/>
              <a:t>14pt Arial fifth level</a:t>
            </a:r>
          </a:p>
        </p:txBody>
      </p:sp>
      <p:sp>
        <p:nvSpPr>
          <p:cNvPr id="6" name="Slide Number Placeholder 5"/>
          <p:cNvSpPr>
            <a:spLocks noGrp="1"/>
          </p:cNvSpPr>
          <p:nvPr>
            <p:ph type="sldNum" sz="quarter" idx="4"/>
          </p:nvPr>
        </p:nvSpPr>
        <p:spPr>
          <a:xfrm>
            <a:off x="18326272" y="12865032"/>
            <a:ext cx="5689600" cy="730251"/>
          </a:xfrm>
          <a:prstGeom prst="rect">
            <a:avLst/>
          </a:prstGeom>
        </p:spPr>
        <p:txBody>
          <a:bodyPr vert="horz" lIns="0" tIns="0" rIns="0" bIns="0" rtlCol="0" anchor="ctr"/>
          <a:lstStyle>
            <a:lvl1pPr algn="r">
              <a:defRPr sz="2133">
                <a:solidFill>
                  <a:schemeClr val="bg1"/>
                </a:solidFill>
                <a:latin typeface="+mn-lt"/>
                <a:cs typeface="Arial" panose="020B0604020202020204" pitchFamily="34" charset="0"/>
              </a:defRPr>
            </a:lvl1pPr>
          </a:lstStyle>
          <a:p>
            <a:fld id="{EE2556C5-CE8C-6547-B838-EA80C61A4AF7}" type="slidenum">
              <a:rPr lang="en-US" smtClean="0"/>
              <a:pPr/>
              <a:t>‹#›</a:t>
            </a:fld>
            <a:endParaRPr lang="en-US" dirty="0"/>
          </a:p>
        </p:txBody>
      </p:sp>
      <p:sp>
        <p:nvSpPr>
          <p:cNvPr id="10" name="TextBox 9"/>
          <p:cNvSpPr txBox="1"/>
          <p:nvPr userDrawn="1"/>
        </p:nvSpPr>
        <p:spPr>
          <a:xfrm>
            <a:off x="782691" y="12792976"/>
            <a:ext cx="16070400" cy="738664"/>
          </a:xfrm>
          <a:prstGeom prst="rect">
            <a:avLst/>
          </a:prstGeom>
          <a:noFill/>
        </p:spPr>
        <p:txBody>
          <a:bodyPr vert="horz" wrap="square" lIns="0" tIns="0" rIns="0" bIns="0" rtlCol="0">
            <a:spAutoFit/>
          </a:bodyPr>
          <a:lstStyle/>
          <a:p>
            <a:pPr marL="0" marR="0" lvl="0" indent="0" algn="l" defTabSz="1219215" rtl="0" eaLnBrk="1" fontAlgn="auto" latinLnBrk="0" hangingPunct="1">
              <a:lnSpc>
                <a:spcPct val="100000"/>
              </a:lnSpc>
              <a:spcBef>
                <a:spcPts val="0"/>
              </a:spcBef>
              <a:spcAft>
                <a:spcPts val="0"/>
              </a:spcAft>
              <a:buClrTx/>
              <a:buSzTx/>
              <a:buFontTx/>
              <a:buNone/>
              <a:tabLst/>
              <a:defRPr/>
            </a:pPr>
            <a:r>
              <a:rPr lang="en-US" altLang="en-US" sz="1600" kern="1200" baseline="0" dirty="0">
                <a:solidFill>
                  <a:schemeClr val="bg1"/>
                </a:solidFill>
                <a:latin typeface="+mn-lt"/>
                <a:ea typeface="+mn-ea"/>
                <a:cs typeface="+mn-cs"/>
              </a:rPr>
              <a:t>Statements regarding future functionality are estimates only and are subject to change without notice</a:t>
            </a:r>
          </a:p>
          <a:p>
            <a:r>
              <a:rPr lang="en-US" sz="1600" dirty="0">
                <a:solidFill>
                  <a:schemeClr val="bg1"/>
                </a:solidFill>
              </a:rPr>
              <a:t>Copyright</a:t>
            </a:r>
            <a:r>
              <a:rPr lang="en-US" sz="1600" baseline="0" dirty="0">
                <a:solidFill>
                  <a:schemeClr val="bg1"/>
                </a:solidFill>
              </a:rPr>
              <a:t> ® Intel Corporation 2017. All rights reserved. Intel and the Intel logo are trademarks of Intel Corporation in the U.S. and/or other countries.</a:t>
            </a:r>
          </a:p>
          <a:p>
            <a:r>
              <a:rPr lang="en-US" sz="1600" baseline="0" dirty="0">
                <a:solidFill>
                  <a:schemeClr val="bg1"/>
                </a:solidFill>
              </a:rPr>
              <a:t>* Other names and brands may be claimed as the property of others.</a:t>
            </a:r>
            <a:endParaRPr lang="en-US" sz="1600" dirty="0">
              <a:solidFill>
                <a:schemeClr val="bg1"/>
              </a:solidFill>
            </a:endParaRPr>
          </a:p>
        </p:txBody>
      </p:sp>
    </p:spTree>
    <p:extLst>
      <p:ext uri="{BB962C8B-B14F-4D97-AF65-F5344CB8AC3E}">
        <p14:creationId xmlns:p14="http://schemas.microsoft.com/office/powerpoint/2010/main" val="81339328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219215" rtl="0" eaLnBrk="1" latinLnBrk="0" hangingPunct="1">
        <a:lnSpc>
          <a:spcPct val="100000"/>
        </a:lnSpc>
        <a:spcBef>
          <a:spcPct val="0"/>
        </a:spcBef>
        <a:buNone/>
        <a:defRPr sz="7467" b="0" i="0" kern="1200" spc="0" baseline="0">
          <a:solidFill>
            <a:schemeClr val="tx2"/>
          </a:solidFill>
          <a:latin typeface="+mj-lt"/>
          <a:ea typeface="Intel Clear"/>
          <a:cs typeface="Arial" panose="020B0604020202020204" pitchFamily="34" charset="0"/>
        </a:defRPr>
      </a:lvl1pPr>
    </p:titleStyle>
    <p:bodyStyle>
      <a:lvl1pPr marL="0" indent="0" algn="l" defTabSz="1219215" rtl="0" eaLnBrk="1" latinLnBrk="0" hangingPunct="1">
        <a:spcBef>
          <a:spcPts val="3200"/>
        </a:spcBef>
        <a:spcAft>
          <a:spcPts val="0"/>
        </a:spcAft>
        <a:buFont typeface="Wingdings" panose="05000000000000000000" pitchFamily="2" charset="2"/>
        <a:buNone/>
        <a:defRPr sz="4800" b="0" kern="1200">
          <a:solidFill>
            <a:srgbClr val="0071C5"/>
          </a:solidFill>
          <a:latin typeface="+mn-lt"/>
          <a:ea typeface="+mn-ea"/>
          <a:cs typeface="Arial" panose="020B0604020202020204" pitchFamily="34" charset="0"/>
        </a:defRPr>
      </a:lvl1pPr>
      <a:lvl2pPr marL="601141" indent="-601141" algn="l" defTabSz="1219215" rtl="0" eaLnBrk="1" latinLnBrk="0" hangingPunct="1">
        <a:spcBef>
          <a:spcPts val="3200"/>
        </a:spcBef>
        <a:buFont typeface="Wingdings" charset="2"/>
        <a:buChar char="§"/>
        <a:defRPr sz="4267" kern="1200" baseline="0">
          <a:solidFill>
            <a:schemeClr val="tx2"/>
          </a:solidFill>
          <a:latin typeface="+mn-lt"/>
          <a:ea typeface="+mn-ea"/>
          <a:cs typeface="Arial" panose="020B0604020202020204" pitchFamily="34" charset="0"/>
        </a:defRPr>
      </a:lvl2pPr>
      <a:lvl3pPr marL="1524019" indent="-609608" algn="l" defTabSz="1219215" rtl="0" eaLnBrk="1" latinLnBrk="0" hangingPunct="1">
        <a:spcBef>
          <a:spcPts val="2133"/>
        </a:spcBef>
        <a:buFont typeface="Intel Clear" panose="020B0604020203020204" pitchFamily="34" charset="0"/>
        <a:buChar char="–"/>
        <a:defRPr sz="4267" kern="1200">
          <a:solidFill>
            <a:schemeClr val="tx2"/>
          </a:solidFill>
          <a:latin typeface="+mn-lt"/>
          <a:ea typeface="+mn-ea"/>
          <a:cs typeface="Arial" panose="020B0604020202020204" pitchFamily="34" charset="0"/>
        </a:defRPr>
      </a:lvl3pPr>
      <a:lvl4pPr marL="2586600" indent="-609608" algn="l" defTabSz="1219215" rtl="0" eaLnBrk="1" latinLnBrk="0" hangingPunct="1">
        <a:spcBef>
          <a:spcPct val="20000"/>
        </a:spcBef>
        <a:buFont typeface="Arial"/>
        <a:buChar char="–"/>
        <a:defRPr sz="3733" kern="1200">
          <a:solidFill>
            <a:schemeClr val="tx2"/>
          </a:solidFill>
          <a:latin typeface="+mn-lt"/>
          <a:ea typeface="+mn-ea"/>
          <a:cs typeface="Arial" panose="020B0604020202020204" pitchFamily="34" charset="0"/>
        </a:defRPr>
      </a:lvl4pPr>
      <a:lvl5pPr marL="3517945" indent="-609608" algn="l" defTabSz="1219215" rtl="0" eaLnBrk="1" latinLnBrk="0" hangingPunct="1">
        <a:spcBef>
          <a:spcPct val="20000"/>
        </a:spcBef>
        <a:buFont typeface="Intel Clear" panose="020B0604020203020204" pitchFamily="34" charset="0"/>
        <a:buChar char="–"/>
        <a:defRPr sz="3733" kern="1200">
          <a:solidFill>
            <a:schemeClr val="tx2"/>
          </a:solidFill>
          <a:latin typeface="+mn-lt"/>
          <a:ea typeface="+mn-ea"/>
          <a:cs typeface="Arial" panose="020B0604020202020204" pitchFamily="34" charset="0"/>
        </a:defRPr>
      </a:lvl5pPr>
      <a:lvl6pPr marL="6705684" indent="-609608" algn="l" defTabSz="1219215" rtl="0" eaLnBrk="1" latinLnBrk="0" hangingPunct="1">
        <a:spcBef>
          <a:spcPct val="20000"/>
        </a:spcBef>
        <a:buFont typeface="Arial"/>
        <a:buChar char="•"/>
        <a:defRPr sz="5333" kern="1200">
          <a:solidFill>
            <a:schemeClr val="tx1"/>
          </a:solidFill>
          <a:latin typeface="+mn-lt"/>
          <a:ea typeface="+mn-ea"/>
          <a:cs typeface="+mn-cs"/>
        </a:defRPr>
      </a:lvl6pPr>
      <a:lvl7pPr marL="7924899" indent="-609608" algn="l" defTabSz="1219215" rtl="0" eaLnBrk="1" latinLnBrk="0" hangingPunct="1">
        <a:spcBef>
          <a:spcPct val="20000"/>
        </a:spcBef>
        <a:buFont typeface="Arial"/>
        <a:buChar char="•"/>
        <a:defRPr sz="5333" kern="1200">
          <a:solidFill>
            <a:schemeClr val="tx1"/>
          </a:solidFill>
          <a:latin typeface="+mn-lt"/>
          <a:ea typeface="+mn-ea"/>
          <a:cs typeface="+mn-cs"/>
        </a:defRPr>
      </a:lvl7pPr>
      <a:lvl8pPr marL="9144114" indent="-609608" algn="l" defTabSz="1219215" rtl="0" eaLnBrk="1" latinLnBrk="0" hangingPunct="1">
        <a:spcBef>
          <a:spcPct val="20000"/>
        </a:spcBef>
        <a:buFont typeface="Arial"/>
        <a:buChar char="•"/>
        <a:defRPr sz="5333" kern="1200">
          <a:solidFill>
            <a:schemeClr val="tx1"/>
          </a:solidFill>
          <a:latin typeface="+mn-lt"/>
          <a:ea typeface="+mn-ea"/>
          <a:cs typeface="+mn-cs"/>
        </a:defRPr>
      </a:lvl8pPr>
      <a:lvl9pPr marL="10363330" indent="-609608" algn="l" defTabSz="1219215" rtl="0" eaLnBrk="1" latinLnBrk="0" hangingPunct="1">
        <a:spcBef>
          <a:spcPct val="20000"/>
        </a:spcBef>
        <a:buFont typeface="Arial"/>
        <a:buChar char="•"/>
        <a:defRPr sz="5333" kern="1200">
          <a:solidFill>
            <a:schemeClr val="tx1"/>
          </a:solidFill>
          <a:latin typeface="+mn-lt"/>
          <a:ea typeface="+mn-ea"/>
          <a:cs typeface="+mn-cs"/>
        </a:defRPr>
      </a:lvl9pPr>
    </p:bodyStyle>
    <p:otherStyle>
      <a:defPPr>
        <a:defRPr lang="en-US"/>
      </a:defPPr>
      <a:lvl1pPr marL="0" algn="l" defTabSz="1219215" rtl="0" eaLnBrk="1" latinLnBrk="0" hangingPunct="1">
        <a:defRPr sz="4800" kern="1200">
          <a:solidFill>
            <a:schemeClr val="tx1"/>
          </a:solidFill>
          <a:latin typeface="+mn-lt"/>
          <a:ea typeface="+mn-ea"/>
          <a:cs typeface="+mn-cs"/>
        </a:defRPr>
      </a:lvl1pPr>
      <a:lvl2pPr marL="1219215" algn="l" defTabSz="1219215" rtl="0" eaLnBrk="1" latinLnBrk="0" hangingPunct="1">
        <a:defRPr sz="4800" kern="1200">
          <a:solidFill>
            <a:schemeClr val="tx1"/>
          </a:solidFill>
          <a:latin typeface="+mn-lt"/>
          <a:ea typeface="+mn-ea"/>
          <a:cs typeface="+mn-cs"/>
        </a:defRPr>
      </a:lvl2pPr>
      <a:lvl3pPr marL="2438430" algn="l" defTabSz="1219215" rtl="0" eaLnBrk="1" latinLnBrk="0" hangingPunct="1">
        <a:defRPr sz="4800" kern="1200">
          <a:solidFill>
            <a:schemeClr val="tx1"/>
          </a:solidFill>
          <a:latin typeface="+mn-lt"/>
          <a:ea typeface="+mn-ea"/>
          <a:cs typeface="+mn-cs"/>
        </a:defRPr>
      </a:lvl3pPr>
      <a:lvl4pPr marL="3657646" algn="l" defTabSz="1219215" rtl="0" eaLnBrk="1" latinLnBrk="0" hangingPunct="1">
        <a:defRPr sz="4800" kern="1200">
          <a:solidFill>
            <a:schemeClr val="tx1"/>
          </a:solidFill>
          <a:latin typeface="+mn-lt"/>
          <a:ea typeface="+mn-ea"/>
          <a:cs typeface="+mn-cs"/>
        </a:defRPr>
      </a:lvl4pPr>
      <a:lvl5pPr marL="4876861" algn="l" defTabSz="1219215" rtl="0" eaLnBrk="1" latinLnBrk="0" hangingPunct="1">
        <a:defRPr sz="4800" kern="1200">
          <a:solidFill>
            <a:schemeClr val="tx1"/>
          </a:solidFill>
          <a:latin typeface="+mn-lt"/>
          <a:ea typeface="+mn-ea"/>
          <a:cs typeface="+mn-cs"/>
        </a:defRPr>
      </a:lvl5pPr>
      <a:lvl6pPr marL="6096076" algn="l" defTabSz="1219215" rtl="0" eaLnBrk="1" latinLnBrk="0" hangingPunct="1">
        <a:defRPr sz="4800" kern="1200">
          <a:solidFill>
            <a:schemeClr val="tx1"/>
          </a:solidFill>
          <a:latin typeface="+mn-lt"/>
          <a:ea typeface="+mn-ea"/>
          <a:cs typeface="+mn-cs"/>
        </a:defRPr>
      </a:lvl6pPr>
      <a:lvl7pPr marL="7315291" algn="l" defTabSz="1219215" rtl="0" eaLnBrk="1" latinLnBrk="0" hangingPunct="1">
        <a:defRPr sz="4800" kern="1200">
          <a:solidFill>
            <a:schemeClr val="tx1"/>
          </a:solidFill>
          <a:latin typeface="+mn-lt"/>
          <a:ea typeface="+mn-ea"/>
          <a:cs typeface="+mn-cs"/>
        </a:defRPr>
      </a:lvl7pPr>
      <a:lvl8pPr marL="8534507" algn="l" defTabSz="1219215" rtl="0" eaLnBrk="1" latinLnBrk="0" hangingPunct="1">
        <a:defRPr sz="4800" kern="1200">
          <a:solidFill>
            <a:schemeClr val="tx1"/>
          </a:solidFill>
          <a:latin typeface="+mn-lt"/>
          <a:ea typeface="+mn-ea"/>
          <a:cs typeface="+mn-cs"/>
        </a:defRPr>
      </a:lvl8pPr>
      <a:lvl9pPr marL="9753722" algn="l" defTabSz="1219215" rtl="0" eaLnBrk="1" latinLnBrk="0" hangingPunct="1">
        <a:defRPr sz="4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1219200" y="549276"/>
            <a:ext cx="21945600" cy="2286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11" name="Shape 11"/>
          <p:cNvSpPr txBox="1">
            <a:spLocks noGrp="1"/>
          </p:cNvSpPr>
          <p:nvPr>
            <p:ph type="body" idx="1"/>
          </p:nvPr>
        </p:nvSpPr>
        <p:spPr>
          <a:xfrm>
            <a:off x="1219200" y="3200401"/>
            <a:ext cx="21945600" cy="9051926"/>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1219200" y="12712701"/>
            <a:ext cx="5689600" cy="730250"/>
          </a:xfrm>
          <a:prstGeom prst="rect">
            <a:avLst/>
          </a:prstGeom>
          <a:noFill/>
          <a:ln>
            <a:noFill/>
          </a:ln>
        </p:spPr>
        <p:txBody>
          <a:bodyPr wrap="square" lIns="91425" tIns="91425" rIns="91425" bIns="91425" anchor="ctr" anchorCtr="0"/>
          <a:lstStyle>
            <a:lvl1pPr marL="0" marR="0" lvl="0" indent="0" algn="l" rtl="0">
              <a:spcBef>
                <a:spcPts val="0"/>
              </a:spcBef>
              <a:spcAft>
                <a:spcPts val="0"/>
              </a:spcAft>
              <a:buSzPct val="116666"/>
              <a:buNone/>
              <a:defRPr sz="2400" b="0" i="0" u="none" strike="noStrike" cap="none">
                <a:solidFill>
                  <a:srgbClr val="888888"/>
                </a:solidFill>
                <a:latin typeface="Arial"/>
                <a:ea typeface="Arial"/>
                <a:cs typeface="Arial"/>
                <a:sym typeface="Arial"/>
              </a:defRPr>
            </a:lvl1pPr>
            <a:lvl2pPr marL="914400" marR="0" lvl="1"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2pPr>
            <a:lvl3pPr marL="1828800" marR="0" lvl="2"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3pPr>
            <a:lvl4pPr marL="2743200" marR="0" lvl="3"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4pPr>
            <a:lvl5pPr marL="3657600" marR="0" lvl="4"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5pPr>
            <a:lvl6pPr marL="4572000" marR="0" lvl="5" indent="0" algn="l" rtl="0">
              <a:spcBef>
                <a:spcPts val="0"/>
              </a:spcBef>
              <a:buSzPct val="58333"/>
              <a:buNone/>
              <a:defRPr sz="4800" b="0" i="0" u="none" strike="noStrike" cap="none">
                <a:solidFill>
                  <a:schemeClr val="dk1"/>
                </a:solidFill>
                <a:latin typeface="Arial"/>
                <a:ea typeface="Arial"/>
                <a:cs typeface="Arial"/>
                <a:sym typeface="Arial"/>
              </a:defRPr>
            </a:lvl6pPr>
            <a:lvl7pPr marL="5486400" marR="0" lvl="6" indent="0" algn="l" rtl="0">
              <a:spcBef>
                <a:spcPts val="0"/>
              </a:spcBef>
              <a:buSzPct val="58333"/>
              <a:buNone/>
              <a:defRPr sz="4800" b="0" i="0" u="none" strike="noStrike" cap="none">
                <a:solidFill>
                  <a:schemeClr val="dk1"/>
                </a:solidFill>
                <a:latin typeface="Arial"/>
                <a:ea typeface="Arial"/>
                <a:cs typeface="Arial"/>
                <a:sym typeface="Arial"/>
              </a:defRPr>
            </a:lvl7pPr>
            <a:lvl8pPr marL="6400800" marR="0" lvl="7" indent="0" algn="l" rtl="0">
              <a:spcBef>
                <a:spcPts val="0"/>
              </a:spcBef>
              <a:buSzPct val="58333"/>
              <a:buNone/>
              <a:defRPr sz="4800" b="0" i="0" u="none" strike="noStrike" cap="none">
                <a:solidFill>
                  <a:schemeClr val="dk1"/>
                </a:solidFill>
                <a:latin typeface="Arial"/>
                <a:ea typeface="Arial"/>
                <a:cs typeface="Arial"/>
                <a:sym typeface="Arial"/>
              </a:defRPr>
            </a:lvl8pPr>
            <a:lvl9pPr marL="7315200" marR="0" lvl="8" indent="0" algn="l" rtl="0">
              <a:spcBef>
                <a:spcPts val="0"/>
              </a:spcBef>
              <a:buSzPct val="58333"/>
              <a:buNone/>
              <a:defRPr sz="4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ftr" idx="11"/>
          </p:nvPr>
        </p:nvSpPr>
        <p:spPr>
          <a:xfrm>
            <a:off x="8331200" y="12712701"/>
            <a:ext cx="7721600" cy="73025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ct val="116666"/>
              <a:buNone/>
              <a:defRPr sz="2400" b="0" i="0" u="none" strike="noStrike" cap="none">
                <a:solidFill>
                  <a:srgbClr val="888888"/>
                </a:solidFill>
                <a:latin typeface="Arial"/>
                <a:ea typeface="Arial"/>
                <a:cs typeface="Arial"/>
                <a:sym typeface="Arial"/>
              </a:defRPr>
            </a:lvl1pPr>
            <a:lvl2pPr marL="914400" marR="0" lvl="1"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2pPr>
            <a:lvl3pPr marL="1828800" marR="0" lvl="2"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3pPr>
            <a:lvl4pPr marL="2743200" marR="0" lvl="3"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4pPr>
            <a:lvl5pPr marL="3657600" marR="0" lvl="4" indent="0" algn="l" rtl="0">
              <a:spcBef>
                <a:spcPts val="0"/>
              </a:spcBef>
              <a:spcAft>
                <a:spcPts val="0"/>
              </a:spcAft>
              <a:buSzPct val="58333"/>
              <a:buNone/>
              <a:defRPr sz="4800" b="0" i="0" u="none" strike="noStrike" cap="none">
                <a:solidFill>
                  <a:schemeClr val="dk1"/>
                </a:solidFill>
                <a:latin typeface="Arial"/>
                <a:ea typeface="Arial"/>
                <a:cs typeface="Arial"/>
                <a:sym typeface="Arial"/>
              </a:defRPr>
            </a:lvl5pPr>
            <a:lvl6pPr marL="4572000" marR="0" lvl="5" indent="0" algn="l" rtl="0">
              <a:spcBef>
                <a:spcPts val="0"/>
              </a:spcBef>
              <a:buSzPct val="58333"/>
              <a:buNone/>
              <a:defRPr sz="4800" b="0" i="0" u="none" strike="noStrike" cap="none">
                <a:solidFill>
                  <a:schemeClr val="dk1"/>
                </a:solidFill>
                <a:latin typeface="Arial"/>
                <a:ea typeface="Arial"/>
                <a:cs typeface="Arial"/>
                <a:sym typeface="Arial"/>
              </a:defRPr>
            </a:lvl6pPr>
            <a:lvl7pPr marL="5486400" marR="0" lvl="6" indent="0" algn="l" rtl="0">
              <a:spcBef>
                <a:spcPts val="0"/>
              </a:spcBef>
              <a:buSzPct val="58333"/>
              <a:buNone/>
              <a:defRPr sz="4800" b="0" i="0" u="none" strike="noStrike" cap="none">
                <a:solidFill>
                  <a:schemeClr val="dk1"/>
                </a:solidFill>
                <a:latin typeface="Arial"/>
                <a:ea typeface="Arial"/>
                <a:cs typeface="Arial"/>
                <a:sym typeface="Arial"/>
              </a:defRPr>
            </a:lvl7pPr>
            <a:lvl8pPr marL="6400800" marR="0" lvl="7" indent="0" algn="l" rtl="0">
              <a:spcBef>
                <a:spcPts val="0"/>
              </a:spcBef>
              <a:buSzPct val="58333"/>
              <a:buNone/>
              <a:defRPr sz="4800" b="0" i="0" u="none" strike="noStrike" cap="none">
                <a:solidFill>
                  <a:schemeClr val="dk1"/>
                </a:solidFill>
                <a:latin typeface="Arial"/>
                <a:ea typeface="Arial"/>
                <a:cs typeface="Arial"/>
                <a:sym typeface="Arial"/>
              </a:defRPr>
            </a:lvl8pPr>
            <a:lvl9pPr marL="7315200" marR="0" lvl="8" indent="0" algn="l" rtl="0">
              <a:spcBef>
                <a:spcPts val="0"/>
              </a:spcBef>
              <a:buSzPct val="58333"/>
              <a:buNone/>
              <a:defRPr sz="4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17475200" y="12712701"/>
            <a:ext cx="5689600" cy="730250"/>
          </a:xfrm>
          <a:prstGeom prst="rect">
            <a:avLst/>
          </a:prstGeom>
          <a:noFill/>
          <a:ln>
            <a:noFill/>
          </a:ln>
        </p:spPr>
        <p:txBody>
          <a:bodyPr wrap="square" lIns="91425" tIns="45700" rIns="91425" bIns="45700" anchor="ctr" anchorCtr="0">
            <a:noAutofit/>
          </a:bodyPr>
          <a:lstStyle/>
          <a:p>
            <a:pPr algn="r">
              <a:spcBef>
                <a:spcPts val="0"/>
              </a:spcBef>
              <a:spcAft>
                <a:spcPts val="0"/>
              </a:spcAft>
              <a:buSzPct val="25000"/>
            </a:pPr>
            <a:fld id="{00000000-1234-1234-1234-123412341234}" type="slidenum">
              <a:rPr lang="en-US" sz="2400" smtClean="0">
                <a:solidFill>
                  <a:srgbClr val="888888"/>
                </a:solidFill>
                <a:latin typeface="Arial"/>
                <a:ea typeface="Arial"/>
                <a:cs typeface="Arial"/>
                <a:sym typeface="Arial"/>
              </a:rPr>
              <a:pPr algn="r">
                <a:spcBef>
                  <a:spcPts val="0"/>
                </a:spcBef>
                <a:spcAft>
                  <a:spcPts val="0"/>
                </a:spcAft>
                <a:buSzPct val="25000"/>
              </a:pPr>
              <a:t>‹#›</a:t>
            </a:fld>
            <a:endParaRPr lang="en-US" sz="2400">
              <a:solidFill>
                <a:srgbClr val="888888"/>
              </a:solidFill>
              <a:latin typeface="Arial"/>
              <a:ea typeface="Arial"/>
              <a:cs typeface="Arial"/>
              <a:sym typeface="Arial"/>
            </a:endParaRPr>
          </a:p>
        </p:txBody>
      </p:sp>
    </p:spTree>
    <p:extLst>
      <p:ext uri="{BB962C8B-B14F-4D97-AF65-F5344CB8AC3E}">
        <p14:creationId xmlns:p14="http://schemas.microsoft.com/office/powerpoint/2010/main" val="1371066672"/>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76"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 y="528621"/>
            <a:ext cx="24383997" cy="1077218"/>
          </a:xfrm>
          <a:prstGeom prst="rect">
            <a:avLst/>
          </a:prstGeom>
        </p:spPr>
        <p:txBody>
          <a:bodyPr vert="horz" wrap="square" lIns="91440" tIns="45720" rIns="91440" bIns="45720" rtlCol="0" anchor="t" anchorCtr="0">
            <a:spAutoFit/>
          </a:bodyPr>
          <a:lstStyle/>
          <a:p>
            <a:r>
              <a:rPr lang="en-US" dirty="0"/>
              <a:t>Click to edit Master title style</a:t>
            </a:r>
          </a:p>
        </p:txBody>
      </p:sp>
      <p:sp>
        <p:nvSpPr>
          <p:cNvPr id="16" name="Text Placeholder 15"/>
          <p:cNvSpPr>
            <a:spLocks noGrp="1"/>
          </p:cNvSpPr>
          <p:nvPr>
            <p:ph type="body" idx="1"/>
          </p:nvPr>
        </p:nvSpPr>
        <p:spPr>
          <a:xfrm>
            <a:off x="2438400" y="2341190"/>
            <a:ext cx="21945600" cy="3046988"/>
          </a:xfrm>
          <a:prstGeom prst="rect">
            <a:avLst/>
          </a:prstGeom>
        </p:spPr>
        <p:txBody>
          <a:bodyPr vert="horz" lIns="91440" tIns="45720" rIns="9144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Rectangle 11"/>
          <p:cNvSpPr/>
          <p:nvPr/>
        </p:nvSpPr>
        <p:spPr>
          <a:xfrm>
            <a:off x="21110223" y="0"/>
            <a:ext cx="3273779" cy="365760"/>
          </a:xfrm>
          <a:prstGeom prst="rect">
            <a:avLst/>
          </a:prstGeom>
          <a:solidFill>
            <a:srgbClr val="C0000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000" dirty="0">
              <a:latin typeface="Arial" pitchFamily="34" charset="0"/>
              <a:cs typeface="Arial" pitchFamily="34" charset="0"/>
            </a:endParaRPr>
          </a:p>
        </p:txBody>
      </p:sp>
      <p:sp>
        <p:nvSpPr>
          <p:cNvPr id="13" name="Rectangle 12"/>
          <p:cNvSpPr/>
          <p:nvPr/>
        </p:nvSpPr>
        <p:spPr>
          <a:xfrm>
            <a:off x="0" y="0"/>
            <a:ext cx="20929600" cy="365760"/>
          </a:xfrm>
          <a:prstGeom prst="rect">
            <a:avLst/>
          </a:prstGeom>
          <a:solidFill>
            <a:schemeClr val="bg1">
              <a:lumMod val="6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000" dirty="0">
              <a:latin typeface="Arial" pitchFamily="34" charset="0"/>
              <a:cs typeface="Arial" pitchFamily="34" charset="0"/>
            </a:endParaRPr>
          </a:p>
        </p:txBody>
      </p:sp>
      <p:sp>
        <p:nvSpPr>
          <p:cNvPr id="11" name="Text Box 11"/>
          <p:cNvSpPr txBox="1">
            <a:spLocks noChangeArrowheads="1"/>
          </p:cNvSpPr>
          <p:nvPr userDrawn="1"/>
        </p:nvSpPr>
        <p:spPr bwMode="auto">
          <a:xfrm>
            <a:off x="22333012" y="13007306"/>
            <a:ext cx="1402568" cy="400110"/>
          </a:xfrm>
          <a:prstGeom prst="rect">
            <a:avLst/>
          </a:prstGeom>
          <a:noFill/>
          <a:ln w="9525">
            <a:noFill/>
            <a:miter lim="800000"/>
            <a:headEnd/>
            <a:tailEnd/>
          </a:ln>
        </p:spPr>
        <p:txBody>
          <a:bodyPr wrap="square">
            <a:spAutoFit/>
          </a:bodyPr>
          <a:lstStyle/>
          <a:p>
            <a:pPr algn="r"/>
            <a:fld id="{7913FA00-5A49-4AFB-A383-07FBF8F898A3}" type="slidenum">
              <a:rPr lang="en-US" sz="2000" b="1" smtClean="0">
                <a:solidFill>
                  <a:schemeClr val="bg1">
                    <a:lumMod val="50000"/>
                  </a:schemeClr>
                </a:solidFill>
                <a:latin typeface="+mj-lt"/>
                <a:cs typeface="Arial" pitchFamily="34" charset="0"/>
              </a:rPr>
              <a:t>‹#›</a:t>
            </a:fld>
            <a:endParaRPr lang="en-US" sz="2000" b="1" dirty="0">
              <a:solidFill>
                <a:schemeClr val="bg1">
                  <a:lumMod val="50000"/>
                </a:schemeClr>
              </a:solidFill>
              <a:latin typeface="+mj-lt"/>
              <a:cs typeface="Arial" pitchFamily="34" charset="0"/>
            </a:endParaRPr>
          </a:p>
        </p:txBody>
      </p:sp>
      <p:pic>
        <p:nvPicPr>
          <p:cNvPr id="15" name="Picture 4"/>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55007" y="12355081"/>
            <a:ext cx="2866035" cy="1208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userDrawn="1"/>
        </p:nvSpPr>
        <p:spPr>
          <a:xfrm>
            <a:off x="20212445" y="12532880"/>
            <a:ext cx="3962400" cy="954107"/>
          </a:xfrm>
          <a:prstGeom prst="rect">
            <a:avLst/>
          </a:prstGeom>
          <a:noFill/>
        </p:spPr>
        <p:txBody>
          <a:bodyPr wrap="square" rtlCol="0">
            <a:spAutoFit/>
          </a:bodyPr>
          <a:lstStyle/>
          <a:p>
            <a:r>
              <a:rPr lang="en-US" sz="5600" b="1" dirty="0"/>
              <a:t>PETTT</a:t>
            </a:r>
          </a:p>
        </p:txBody>
      </p:sp>
      <p:sp>
        <p:nvSpPr>
          <p:cNvPr id="10" name="Footer Placeholder 4"/>
          <p:cNvSpPr>
            <a:spLocks noGrp="1"/>
          </p:cNvSpPr>
          <p:nvPr>
            <p:ph type="ftr" sz="quarter" idx="3"/>
          </p:nvPr>
        </p:nvSpPr>
        <p:spPr>
          <a:xfrm>
            <a:off x="2392817" y="12607880"/>
            <a:ext cx="19538691" cy="1066800"/>
          </a:xfrm>
          <a:prstGeom prst="rect">
            <a:avLst/>
          </a:prstGeom>
        </p:spPr>
        <p:txBody>
          <a:bodyPr/>
          <a:lstStyle>
            <a:lvl1pPr algn="ctr">
              <a:defRPr lang="en-US" sz="1600" b="1" smtClean="0">
                <a:effectLst/>
              </a:defRPr>
            </a:lvl1pPr>
          </a:lstStyle>
          <a:p>
            <a:r>
              <a:rPr lang="en-US"/>
              <a:t>DISTRIBUTION STATEMENT A. Approved for public release. Distribution is unlimited.</a:t>
            </a:r>
            <a:endParaRPr lang="en-US" dirty="0"/>
          </a:p>
        </p:txBody>
      </p:sp>
    </p:spTree>
    <p:extLst>
      <p:ext uri="{BB962C8B-B14F-4D97-AF65-F5344CB8AC3E}">
        <p14:creationId xmlns:p14="http://schemas.microsoft.com/office/powerpoint/2010/main" val="18305600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Lst>
  <p:hf sldNum="0" hdr="0" dt="0"/>
  <p:txStyles>
    <p:titleStyle>
      <a:lvl1pPr algn="ctr" defTabSz="1828800" rtl="0" eaLnBrk="1" latinLnBrk="0" hangingPunct="1">
        <a:spcBef>
          <a:spcPct val="0"/>
        </a:spcBef>
        <a:buNone/>
        <a:defRPr sz="6400" b="1" kern="1200">
          <a:solidFill>
            <a:srgbClr val="003399"/>
          </a:solidFill>
          <a:latin typeface="+mn-lt"/>
          <a:ea typeface="+mj-ea"/>
          <a:cs typeface="Arial" pitchFamily="34" charset="0"/>
        </a:defRPr>
      </a:lvl1pPr>
    </p:titleStyle>
    <p:bodyStyle>
      <a:lvl1pPr marL="685800" indent="-685800" algn="l" defTabSz="1828800" rtl="0" eaLnBrk="1" latinLnBrk="0" hangingPunct="1">
        <a:spcBef>
          <a:spcPts val="2000"/>
        </a:spcBef>
        <a:buClr>
          <a:srgbClr val="C00000"/>
        </a:buClr>
        <a:buSzPct val="115000"/>
        <a:buFont typeface="Wingdings 2" pitchFamily="18" charset="2"/>
        <a:buChar char=""/>
        <a:defRPr sz="4800" b="1" kern="1200">
          <a:solidFill>
            <a:schemeClr val="tx1"/>
          </a:solidFill>
          <a:latin typeface="+mj-lt"/>
          <a:ea typeface="+mn-ea"/>
          <a:cs typeface="Arial" pitchFamily="34" charset="0"/>
        </a:defRPr>
      </a:lvl1pPr>
      <a:lvl2pPr marL="1368426" indent="-685800" algn="l" defTabSz="1828800" rtl="0" eaLnBrk="1" latinLnBrk="0" hangingPunct="1">
        <a:spcBef>
          <a:spcPts val="1200"/>
        </a:spcBef>
        <a:spcAft>
          <a:spcPts val="1200"/>
        </a:spcAft>
        <a:buClr>
          <a:srgbClr val="003399"/>
        </a:buClr>
        <a:buSzPct val="120000"/>
        <a:buFont typeface="Arial" pitchFamily="34" charset="0"/>
        <a:buChar char="–"/>
        <a:defRPr sz="3600" b="0" kern="1200">
          <a:solidFill>
            <a:schemeClr val="tx1"/>
          </a:solidFill>
          <a:latin typeface="+mj-lt"/>
          <a:ea typeface="+mn-ea"/>
          <a:cs typeface="Arial" pitchFamily="34" charset="0"/>
        </a:defRPr>
      </a:lvl2pPr>
      <a:lvl3pPr marL="2060576" indent="-692150" algn="l" defTabSz="1828800" rtl="0" eaLnBrk="1" latinLnBrk="0" hangingPunct="1">
        <a:spcBef>
          <a:spcPts val="0"/>
        </a:spcBef>
        <a:spcAft>
          <a:spcPts val="1200"/>
        </a:spcAft>
        <a:buClr>
          <a:srgbClr val="CF5152"/>
        </a:buClr>
        <a:buSzPct val="75000"/>
        <a:buFont typeface="Wingdings 2" pitchFamily="18" charset="2"/>
        <a:buChar char=""/>
        <a:defRPr sz="3600" kern="1200">
          <a:solidFill>
            <a:schemeClr val="tx1"/>
          </a:solidFill>
          <a:latin typeface="+mj-lt"/>
          <a:ea typeface="+mn-ea"/>
          <a:cs typeface="Arial" pitchFamily="34" charset="0"/>
        </a:defRPr>
      </a:lvl3pPr>
      <a:lvl4pPr marL="2752726" indent="-692150" algn="l" defTabSz="1828800" rtl="0" eaLnBrk="1" latinLnBrk="0" hangingPunct="1">
        <a:spcBef>
          <a:spcPts val="0"/>
        </a:spcBef>
        <a:spcAft>
          <a:spcPts val="1200"/>
        </a:spcAft>
        <a:buClr>
          <a:schemeClr val="tx1">
            <a:lumMod val="65000"/>
            <a:lumOff val="35000"/>
          </a:schemeClr>
        </a:buClr>
        <a:buSzPct val="120000"/>
        <a:buFont typeface="Arial" pitchFamily="34" charset="0"/>
        <a:buChar char="–"/>
        <a:defRPr sz="3600" kern="1200">
          <a:solidFill>
            <a:schemeClr val="tx1"/>
          </a:solidFill>
          <a:latin typeface="+mj-lt"/>
          <a:ea typeface="+mn-ea"/>
          <a:cs typeface="Arial" pitchFamily="34" charset="0"/>
        </a:defRPr>
      </a:lvl4pPr>
      <a:lvl5pPr marL="4114800" indent="-457200" algn="l" defTabSz="1828800" rtl="0" eaLnBrk="1" latinLnBrk="0" hangingPunct="1">
        <a:spcBef>
          <a:spcPct val="20000"/>
        </a:spcBef>
        <a:buFont typeface="Arial" pitchFamily="34" charset="0"/>
        <a:buChar char="»"/>
        <a:defRPr sz="4000" kern="1200">
          <a:solidFill>
            <a:schemeClr val="tx1"/>
          </a:solidFill>
          <a:latin typeface="Arial" pitchFamily="34" charset="0"/>
          <a:ea typeface="+mn-ea"/>
          <a:cs typeface="Arial" pitchFamily="34" charset="0"/>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400" y="3651250"/>
            <a:ext cx="21031200" cy="87026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F2FA4E21-3532-684E-85AA-CE8C376279D4}" type="datetimeFigureOut">
              <a:rPr lang="en-US" smtClean="0"/>
              <a:t>11/16/2017</a:t>
            </a:fld>
            <a:endParaRPr lang="en-US"/>
          </a:p>
        </p:txBody>
      </p:sp>
      <p:sp>
        <p:nvSpPr>
          <p:cNvPr id="5" name="Footer Placeholder 4"/>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9DB36062-BC87-A148-BAC7-E2AEC0E0C255}" type="slidenum">
              <a:rPr lang="en-US" smtClean="0"/>
              <a:t>‹#›</a:t>
            </a:fld>
            <a:endParaRPr lang="en-US"/>
          </a:p>
        </p:txBody>
      </p:sp>
    </p:spTree>
    <p:extLst>
      <p:ext uri="{BB962C8B-B14F-4D97-AF65-F5344CB8AC3E}">
        <p14:creationId xmlns:p14="http://schemas.microsoft.com/office/powerpoint/2010/main" val="22618648"/>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6"/>
            <a:ext cx="21945600" cy="2286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19200" y="3200401"/>
            <a:ext cx="21945600" cy="90519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2" descr="LBNL_BlueLogo.eps"/>
          <p:cNvPicPr>
            <a:picLocks noChangeAspect="1"/>
          </p:cNvPicPr>
          <p:nvPr userDrawn="1"/>
        </p:nvPicPr>
        <p:blipFill>
          <a:blip r:embed="rId13"/>
          <a:srcRect/>
          <a:stretch>
            <a:fillRect/>
          </a:stretch>
        </p:blipFill>
        <p:spPr bwMode="auto">
          <a:xfrm>
            <a:off x="16628533" y="12550777"/>
            <a:ext cx="7044267" cy="730250"/>
          </a:xfrm>
          <a:prstGeom prst="rect">
            <a:avLst/>
          </a:prstGeom>
          <a:noFill/>
          <a:ln w="9525">
            <a:noFill/>
            <a:miter lim="800000"/>
            <a:headEnd/>
            <a:tailEnd/>
          </a:ln>
        </p:spPr>
      </p:pic>
      <p:pic>
        <p:nvPicPr>
          <p:cNvPr id="8" name="Picture 6" descr="CRD.jpg"/>
          <p:cNvPicPr>
            <a:picLocks noChangeAspect="1"/>
          </p:cNvPicPr>
          <p:nvPr userDrawn="1"/>
        </p:nvPicPr>
        <p:blipFill>
          <a:blip r:embed="rId14"/>
          <a:srcRect/>
          <a:stretch>
            <a:fillRect/>
          </a:stretch>
        </p:blipFill>
        <p:spPr bwMode="auto">
          <a:xfrm>
            <a:off x="554568" y="12334876"/>
            <a:ext cx="2484965" cy="1076324"/>
          </a:xfrm>
          <a:prstGeom prst="rect">
            <a:avLst/>
          </a:prstGeom>
          <a:noFill/>
          <a:ln w="9525">
            <a:noFill/>
            <a:miter lim="800000"/>
            <a:headEnd/>
            <a:tailEnd/>
          </a:ln>
        </p:spPr>
      </p:pic>
      <p:sp>
        <p:nvSpPr>
          <p:cNvPr id="9" name="TextBox 8"/>
          <p:cNvSpPr txBox="1"/>
          <p:nvPr userDrawn="1"/>
        </p:nvSpPr>
        <p:spPr>
          <a:xfrm>
            <a:off x="4267200" y="12423339"/>
            <a:ext cx="11751733" cy="707886"/>
          </a:xfrm>
          <a:prstGeom prst="rect">
            <a:avLst/>
          </a:prstGeom>
          <a:noFill/>
        </p:spPr>
        <p:txBody>
          <a:bodyPr wrap="square" rtlCol="0">
            <a:spAutoFit/>
          </a:bodyPr>
          <a:lstStyle/>
          <a:p>
            <a:r>
              <a:rPr lang="en-US" sz="4000" b="1" dirty="0">
                <a:solidFill>
                  <a:schemeClr val="accent1"/>
                </a:solidFill>
              </a:rPr>
              <a:t>SC17</a:t>
            </a:r>
            <a:r>
              <a:rPr lang="en-US" sz="4000" b="1" baseline="0" dirty="0">
                <a:solidFill>
                  <a:schemeClr val="accent1"/>
                </a:solidFill>
              </a:rPr>
              <a:t> HDF5 </a:t>
            </a:r>
            <a:r>
              <a:rPr lang="en-US" sz="4000" b="1" baseline="0" dirty="0" err="1">
                <a:solidFill>
                  <a:schemeClr val="accent1"/>
                </a:solidFill>
              </a:rPr>
              <a:t>BoF</a:t>
            </a:r>
            <a:r>
              <a:rPr lang="en-US" sz="4000" b="1" baseline="0" dirty="0">
                <a:solidFill>
                  <a:schemeClr val="accent1"/>
                </a:solidFill>
              </a:rPr>
              <a:t>.  Nov. 15, 2017</a:t>
            </a:r>
            <a:endParaRPr lang="en-US" sz="4000" dirty="0">
              <a:solidFill>
                <a:srgbClr val="FF0000"/>
              </a:solidFill>
            </a:endParaRPr>
          </a:p>
        </p:txBody>
      </p:sp>
    </p:spTree>
    <p:extLst>
      <p:ext uri="{BB962C8B-B14F-4D97-AF65-F5344CB8AC3E}">
        <p14:creationId xmlns:p14="http://schemas.microsoft.com/office/powerpoint/2010/main" val="202758008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5" name="Oval 12"/>
          <p:cNvSpPr>
            <a:spLocks/>
          </p:cNvSpPr>
          <p:nvPr userDrawn="1"/>
        </p:nvSpPr>
        <p:spPr bwMode="auto">
          <a:xfrm>
            <a:off x="22127352" y="1318401"/>
            <a:ext cx="732648" cy="662802"/>
          </a:xfrm>
          <a:prstGeom prst="ellipse">
            <a:avLst/>
          </a:prstGeom>
          <a:solidFill>
            <a:srgbClr val="5F8238"/>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0" tIns="0" rIns="0" bIns="0" anchor="ctr">
            <a:normAutofit fontScale="85000" lnSpcReduction="20000"/>
          </a:bodyPr>
          <a:lstStyle/>
          <a:p>
            <a:pPr marL="0" marR="0" lvl="0" indent="0" algn="ctr" defTabSz="464344" rtl="0" eaLnBrk="1" fontAlgn="base" latinLnBrk="0" hangingPunct="0">
              <a:lnSpc>
                <a:spcPct val="100000"/>
              </a:lnSpc>
              <a:spcBef>
                <a:spcPct val="0"/>
              </a:spcBef>
              <a:spcAft>
                <a:spcPct val="0"/>
              </a:spcAft>
              <a:buClrTx/>
              <a:buSzTx/>
              <a:buFontTx/>
              <a:buNone/>
              <a:tabLst/>
              <a:defRPr/>
            </a:pPr>
            <a:fld id="{65DF4316-AACE-4142-9E68-CD46D3A44D3D}" type="slidenum">
              <a:rPr kumimoji="0" lang="en-US" altLang="en-US" sz="4200" b="0" i="0" u="none" strike="noStrike" kern="1200" cap="none" spc="0" normalizeH="0" baseline="0" noProof="0" smtClean="0">
                <a:ln>
                  <a:noFill/>
                </a:ln>
                <a:solidFill>
                  <a:srgbClr val="FFFFFF"/>
                </a:solidFill>
                <a:effectLst/>
                <a:uLnTx/>
                <a:uFillTx/>
                <a:latin typeface="Helvetica Light"/>
                <a:ea typeface="MS PGothic" panose="020B0600070205080204" pitchFamily="34" charset="-128"/>
                <a:cs typeface="Arial" charset="0"/>
                <a:sym typeface="Helvetica Light" pitchFamily="1" charset="0"/>
              </a:rPr>
              <a:pPr marL="0" marR="0" lvl="0" indent="0" algn="ctr" defTabSz="464344" rtl="0" eaLnBrk="1" fontAlgn="base" latinLnBrk="0" hangingPunct="0">
                <a:lnSpc>
                  <a:spcPct val="100000"/>
                </a:lnSpc>
                <a:spcBef>
                  <a:spcPct val="0"/>
                </a:spcBef>
                <a:spcAft>
                  <a:spcPct val="0"/>
                </a:spcAft>
                <a:buClrTx/>
                <a:buSzTx/>
                <a:buFontTx/>
                <a:buNone/>
                <a:tabLst/>
                <a:defRPr/>
              </a:pPr>
              <a:t>‹#›</a:t>
            </a:fld>
            <a:endParaRPr kumimoji="0" lang="en-US" altLang="en-US" sz="4200" b="0" i="0" u="none" strike="noStrike" kern="1200" cap="none" spc="0" normalizeH="0" baseline="0" noProof="0">
              <a:ln>
                <a:noFill/>
              </a:ln>
              <a:solidFill>
                <a:srgbClr val="FFFFFF"/>
              </a:solidFill>
              <a:effectLst/>
              <a:uLnTx/>
              <a:uFillTx/>
              <a:latin typeface="Helvetica Light"/>
              <a:ea typeface="MS PGothic" panose="020B0600070205080204" pitchFamily="34" charset="-128"/>
              <a:cs typeface="Arial" charset="0"/>
              <a:sym typeface="Helvetica Light" pitchFamily="1" charset="0"/>
            </a:endParaRPr>
          </a:p>
        </p:txBody>
      </p:sp>
      <p:sp>
        <p:nvSpPr>
          <p:cNvPr id="1026" name="Rectangle 1"/>
          <p:cNvSpPr>
            <a:spLocks noGrp="1"/>
          </p:cNvSpPr>
          <p:nvPr>
            <p:ph type="title"/>
          </p:nvPr>
        </p:nvSpPr>
        <p:spPr bwMode="auto">
          <a:xfrm>
            <a:off x="1689101" y="1203326"/>
            <a:ext cx="17056102"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en-US">
                <a:sym typeface="Helvetica Light" pitchFamily="1" charset="0"/>
              </a:rPr>
              <a:t>Click to edit Master title style</a:t>
            </a:r>
          </a:p>
        </p:txBody>
      </p:sp>
      <p:sp>
        <p:nvSpPr>
          <p:cNvPr id="1028" name="Rectangle 3"/>
          <p:cNvSpPr>
            <a:spLocks noGrp="1"/>
          </p:cNvSpPr>
          <p:nvPr>
            <p:ph type="body" idx="1"/>
          </p:nvPr>
        </p:nvSpPr>
        <p:spPr bwMode="auto">
          <a:xfrm>
            <a:off x="1689102" y="3238500"/>
            <a:ext cx="21005800" cy="920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Helvetica Light" pitchFamily="1" charset="0"/>
              </a:rPr>
              <a:t>Click to edit Master text styles</a:t>
            </a:r>
          </a:p>
          <a:p>
            <a:pPr lvl="1"/>
            <a:r>
              <a:rPr lang="en-US" altLang="en-US">
                <a:sym typeface="Helvetica Light" pitchFamily="1" charset="0"/>
              </a:rPr>
              <a:t>Second level</a:t>
            </a:r>
          </a:p>
          <a:p>
            <a:pPr lvl="2"/>
            <a:r>
              <a:rPr lang="en-US" altLang="en-US">
                <a:sym typeface="Helvetica Light" pitchFamily="1" charset="0"/>
              </a:rPr>
              <a:t>Third level</a:t>
            </a:r>
          </a:p>
          <a:p>
            <a:pPr lvl="3"/>
            <a:r>
              <a:rPr lang="en-US" altLang="en-US">
                <a:sym typeface="Helvetica Light" pitchFamily="1" charset="0"/>
              </a:rPr>
              <a:t>Fourth level</a:t>
            </a:r>
          </a:p>
          <a:p>
            <a:pPr lvl="4"/>
            <a:r>
              <a:rPr lang="en-US" altLang="en-US">
                <a:sym typeface="Helvetica Light" pitchFamily="1" charset="0"/>
              </a:rPr>
              <a:t>Fifth level</a:t>
            </a:r>
          </a:p>
        </p:txBody>
      </p:sp>
      <p:sp>
        <p:nvSpPr>
          <p:cNvPr id="6" name="Rectangle 15"/>
          <p:cNvSpPr>
            <a:spLocks/>
          </p:cNvSpPr>
          <p:nvPr userDrawn="1"/>
        </p:nvSpPr>
        <p:spPr bwMode="auto">
          <a:xfrm>
            <a:off x="0" y="1203326"/>
            <a:ext cx="282576" cy="1016000"/>
          </a:xfrm>
          <a:prstGeom prst="rect">
            <a:avLst/>
          </a:prstGeom>
          <a:solidFill>
            <a:srgbClr val="5F823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28576" tIns="28576" rIns="28576" bIns="28576" anchor="ctr"/>
          <a:lstStyle/>
          <a:p>
            <a:pPr marL="0" marR="0" lvl="0" indent="0" algn="ctr" defTabSz="464344" rtl="0" eaLnBrk="1"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Helvetica Light" pitchFamily="1" charset="0"/>
              <a:ea typeface="MS PGothic" panose="020B0600070205080204" pitchFamily="34" charset="-128"/>
              <a:cs typeface="Arial" charset="0"/>
              <a:sym typeface="Helvetica Light" pitchFamily="1" charset="0"/>
            </a:endParaRPr>
          </a:p>
        </p:txBody>
      </p:sp>
      <p:pic>
        <p:nvPicPr>
          <p:cNvPr id="11" name="Picture 5"/>
          <p:cNvPicPr>
            <a:picLocks noChangeAspect="1"/>
          </p:cNvPicPr>
          <p:nvPr userDrawn="1"/>
        </p:nvPicPr>
        <p:blipFill>
          <a:blip r:embed="rId23"/>
          <a:stretch>
            <a:fillRect/>
          </a:stretch>
        </p:blipFill>
        <p:spPr bwMode="auto">
          <a:xfrm>
            <a:off x="19353375" y="1136790"/>
            <a:ext cx="2585406" cy="1149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847532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Lst>
  <p:hf hdr="0" ftr="0" dt="0"/>
  <p:txStyles>
    <p:titleStyle>
      <a:lvl1pPr algn="l" defTabSz="464344" rtl="0" eaLnBrk="0" fontAlgn="base" hangingPunct="0">
        <a:spcBef>
          <a:spcPct val="0"/>
        </a:spcBef>
        <a:spcAft>
          <a:spcPct val="0"/>
        </a:spcAft>
        <a:defRPr sz="5400" b="1" kern="1200">
          <a:solidFill>
            <a:srgbClr val="165EA0"/>
          </a:solidFill>
          <a:latin typeface="Helvetica" charset="0"/>
          <a:ea typeface="Helvetica" charset="0"/>
          <a:cs typeface="Helvetica" charset="0"/>
          <a:sym typeface="Helvetica Light" pitchFamily="1" charset="0"/>
        </a:defRPr>
      </a:lvl1pPr>
      <a:lvl2pPr algn="ctr" defTabSz="464344" rtl="0" eaLnBrk="0" fontAlgn="base" hangingPunct="0">
        <a:spcBef>
          <a:spcPct val="0"/>
        </a:spcBef>
        <a:spcAft>
          <a:spcPct val="0"/>
        </a:spcAft>
        <a:defRPr sz="6300">
          <a:solidFill>
            <a:srgbClr val="000000"/>
          </a:solidFill>
          <a:latin typeface="Helvetica Light" charset="0"/>
          <a:ea typeface="MS PGothic" panose="020B0600070205080204" pitchFamily="34" charset="-128"/>
          <a:cs typeface="Helvetica Light" charset="0"/>
          <a:sym typeface="Helvetica Light" pitchFamily="1" charset="0"/>
        </a:defRPr>
      </a:lvl2pPr>
      <a:lvl3pPr algn="ctr" defTabSz="464344" rtl="0" eaLnBrk="0" fontAlgn="base" hangingPunct="0">
        <a:spcBef>
          <a:spcPct val="0"/>
        </a:spcBef>
        <a:spcAft>
          <a:spcPct val="0"/>
        </a:spcAft>
        <a:defRPr sz="6300">
          <a:solidFill>
            <a:srgbClr val="000000"/>
          </a:solidFill>
          <a:latin typeface="Helvetica Light" charset="0"/>
          <a:ea typeface="MS PGothic" panose="020B0600070205080204" pitchFamily="34" charset="-128"/>
          <a:cs typeface="Helvetica Light" charset="0"/>
          <a:sym typeface="Helvetica Light" pitchFamily="1" charset="0"/>
        </a:defRPr>
      </a:lvl3pPr>
      <a:lvl4pPr algn="ctr" defTabSz="464344" rtl="0" eaLnBrk="0" fontAlgn="base" hangingPunct="0">
        <a:spcBef>
          <a:spcPct val="0"/>
        </a:spcBef>
        <a:spcAft>
          <a:spcPct val="0"/>
        </a:spcAft>
        <a:defRPr sz="6300">
          <a:solidFill>
            <a:srgbClr val="000000"/>
          </a:solidFill>
          <a:latin typeface="Helvetica Light" charset="0"/>
          <a:ea typeface="MS PGothic" panose="020B0600070205080204" pitchFamily="34" charset="-128"/>
          <a:cs typeface="Helvetica Light" charset="0"/>
          <a:sym typeface="Helvetica Light" pitchFamily="1" charset="0"/>
        </a:defRPr>
      </a:lvl4pPr>
      <a:lvl5pPr algn="ctr" defTabSz="464344" rtl="0" eaLnBrk="0" fontAlgn="base" hangingPunct="0">
        <a:spcBef>
          <a:spcPct val="0"/>
        </a:spcBef>
        <a:spcAft>
          <a:spcPct val="0"/>
        </a:spcAft>
        <a:defRPr sz="6300">
          <a:solidFill>
            <a:srgbClr val="000000"/>
          </a:solidFill>
          <a:latin typeface="Helvetica Light" charset="0"/>
          <a:ea typeface="MS PGothic" panose="020B0600070205080204" pitchFamily="34" charset="-128"/>
          <a:cs typeface="Helvetica Light" charset="0"/>
          <a:sym typeface="Helvetica Light" pitchFamily="1" charset="0"/>
        </a:defRPr>
      </a:lvl5pPr>
      <a:lvl6pPr marL="257176" algn="ctr" defTabSz="464344" rtl="0" fontAlgn="base" hangingPunct="0">
        <a:spcBef>
          <a:spcPct val="0"/>
        </a:spcBef>
        <a:spcAft>
          <a:spcPct val="0"/>
        </a:spcAft>
        <a:defRPr sz="6300">
          <a:solidFill>
            <a:srgbClr val="000000"/>
          </a:solidFill>
          <a:latin typeface="Helvetica Light" charset="0"/>
          <a:ea typeface="Helvetica Light" charset="0"/>
          <a:cs typeface="Helvetica Light" charset="0"/>
          <a:sym typeface="Helvetica Light" charset="0"/>
        </a:defRPr>
      </a:lvl6pPr>
      <a:lvl7pPr marL="514350" algn="ctr" defTabSz="464344" rtl="0" fontAlgn="base" hangingPunct="0">
        <a:spcBef>
          <a:spcPct val="0"/>
        </a:spcBef>
        <a:spcAft>
          <a:spcPct val="0"/>
        </a:spcAft>
        <a:defRPr sz="6300">
          <a:solidFill>
            <a:srgbClr val="000000"/>
          </a:solidFill>
          <a:latin typeface="Helvetica Light" charset="0"/>
          <a:ea typeface="Helvetica Light" charset="0"/>
          <a:cs typeface="Helvetica Light" charset="0"/>
          <a:sym typeface="Helvetica Light" charset="0"/>
        </a:defRPr>
      </a:lvl7pPr>
      <a:lvl8pPr marL="771526" algn="ctr" defTabSz="464344" rtl="0" fontAlgn="base" hangingPunct="0">
        <a:spcBef>
          <a:spcPct val="0"/>
        </a:spcBef>
        <a:spcAft>
          <a:spcPct val="0"/>
        </a:spcAft>
        <a:defRPr sz="6300">
          <a:solidFill>
            <a:srgbClr val="000000"/>
          </a:solidFill>
          <a:latin typeface="Helvetica Light" charset="0"/>
          <a:ea typeface="Helvetica Light" charset="0"/>
          <a:cs typeface="Helvetica Light" charset="0"/>
          <a:sym typeface="Helvetica Light" charset="0"/>
        </a:defRPr>
      </a:lvl8pPr>
      <a:lvl9pPr marL="1028700" algn="ctr" defTabSz="464344" rtl="0" fontAlgn="base" hangingPunct="0">
        <a:spcBef>
          <a:spcPct val="0"/>
        </a:spcBef>
        <a:spcAft>
          <a:spcPct val="0"/>
        </a:spcAft>
        <a:defRPr sz="6300">
          <a:solidFill>
            <a:srgbClr val="000000"/>
          </a:solidFill>
          <a:latin typeface="Helvetica Light" charset="0"/>
          <a:ea typeface="Helvetica Light" charset="0"/>
          <a:cs typeface="Helvetica Light" charset="0"/>
          <a:sym typeface="Helvetica Light" charset="0"/>
        </a:defRPr>
      </a:lvl9pPr>
    </p:titleStyle>
    <p:bodyStyle>
      <a:lvl1pPr marL="357188" indent="-357188" algn="l" defTabSz="464344" rtl="0" eaLnBrk="0" fontAlgn="base" hangingPunct="0">
        <a:lnSpc>
          <a:spcPct val="150000"/>
        </a:lnSpc>
        <a:spcBef>
          <a:spcPts val="0"/>
        </a:spcBef>
        <a:spcAft>
          <a:spcPct val="0"/>
        </a:spcAft>
        <a:buSzPct val="75000"/>
        <a:buChar char="•"/>
        <a:defRPr sz="4200" b="0" kern="1200">
          <a:solidFill>
            <a:srgbClr val="52585F"/>
          </a:solidFill>
          <a:latin typeface="Helvetica" charset="0"/>
          <a:ea typeface="Helvetica" charset="0"/>
          <a:cs typeface="Helvetica" charset="0"/>
          <a:sym typeface="Helvetica Light" pitchFamily="1" charset="0"/>
        </a:defRPr>
      </a:lvl1pPr>
      <a:lvl2pPr marL="714376" indent="-357188" algn="l" defTabSz="464344" rtl="0" eaLnBrk="0" fontAlgn="base" hangingPunct="0">
        <a:lnSpc>
          <a:spcPct val="150000"/>
        </a:lnSpc>
        <a:spcBef>
          <a:spcPts val="0"/>
        </a:spcBef>
        <a:spcAft>
          <a:spcPct val="0"/>
        </a:spcAft>
        <a:buSzPct val="75000"/>
        <a:buChar char="•"/>
        <a:defRPr sz="4200" b="0" kern="1200">
          <a:solidFill>
            <a:srgbClr val="52585F"/>
          </a:solidFill>
          <a:latin typeface="Helvetica" charset="0"/>
          <a:ea typeface="Helvetica" charset="0"/>
          <a:cs typeface="Helvetica" charset="0"/>
          <a:sym typeface="Helvetica Light" pitchFamily="1" charset="0"/>
        </a:defRPr>
      </a:lvl2pPr>
      <a:lvl3pPr marL="1071562" indent="-357188" algn="l" defTabSz="464344" rtl="0" eaLnBrk="0" fontAlgn="base" hangingPunct="0">
        <a:lnSpc>
          <a:spcPct val="150000"/>
        </a:lnSpc>
        <a:spcBef>
          <a:spcPts val="0"/>
        </a:spcBef>
        <a:spcAft>
          <a:spcPct val="0"/>
        </a:spcAft>
        <a:buSzPct val="75000"/>
        <a:buChar char="•"/>
        <a:defRPr sz="4200" b="0" kern="1200">
          <a:solidFill>
            <a:srgbClr val="52585F"/>
          </a:solidFill>
          <a:latin typeface="Helvetica" charset="0"/>
          <a:ea typeface="Helvetica" charset="0"/>
          <a:cs typeface="Helvetica" charset="0"/>
          <a:sym typeface="Helvetica Light" pitchFamily="1" charset="0"/>
        </a:defRPr>
      </a:lvl3pPr>
      <a:lvl4pPr marL="1428750" indent="-357188" algn="l" defTabSz="464344" rtl="0" eaLnBrk="0" fontAlgn="base" hangingPunct="0">
        <a:lnSpc>
          <a:spcPct val="150000"/>
        </a:lnSpc>
        <a:spcBef>
          <a:spcPts val="0"/>
        </a:spcBef>
        <a:spcAft>
          <a:spcPct val="0"/>
        </a:spcAft>
        <a:buSzPct val="75000"/>
        <a:buChar char="•"/>
        <a:defRPr sz="4200" b="0" kern="1200">
          <a:solidFill>
            <a:srgbClr val="52585F"/>
          </a:solidFill>
          <a:latin typeface="Helvetica" charset="0"/>
          <a:ea typeface="Helvetica" charset="0"/>
          <a:cs typeface="Helvetica" charset="0"/>
          <a:sym typeface="Helvetica Light" pitchFamily="1" charset="0"/>
        </a:defRPr>
      </a:lvl4pPr>
      <a:lvl5pPr marL="1785938" indent="-357188" algn="l" defTabSz="464344" rtl="0" eaLnBrk="0" fontAlgn="base" hangingPunct="0">
        <a:lnSpc>
          <a:spcPct val="150000"/>
        </a:lnSpc>
        <a:spcBef>
          <a:spcPts val="0"/>
        </a:spcBef>
        <a:spcAft>
          <a:spcPct val="0"/>
        </a:spcAft>
        <a:buSzPct val="75000"/>
        <a:buChar char="•"/>
        <a:defRPr sz="4200" b="0" kern="1200">
          <a:solidFill>
            <a:srgbClr val="52585F"/>
          </a:solidFill>
          <a:latin typeface="Helvetica" charset="0"/>
          <a:ea typeface="Helvetica" charset="0"/>
          <a:cs typeface="Helvetica" charset="0"/>
          <a:sym typeface="Helvetica Light" pitchFamily="1" charset="0"/>
        </a:defRPr>
      </a:lvl5pPr>
      <a:lvl6pPr marL="1414462" indent="-128588" algn="l" defTabSz="514350" rtl="0" eaLnBrk="1" latinLnBrk="0" hangingPunct="1">
        <a:lnSpc>
          <a:spcPct val="90000"/>
        </a:lnSpc>
        <a:spcBef>
          <a:spcPts val="282"/>
        </a:spcBef>
        <a:buFont typeface="Arial"/>
        <a:buChar char="•"/>
        <a:defRPr sz="1012" kern="1200">
          <a:solidFill>
            <a:schemeClr val="tx1"/>
          </a:solidFill>
          <a:latin typeface="+mn-lt"/>
          <a:ea typeface="+mn-ea"/>
          <a:cs typeface="+mn-cs"/>
        </a:defRPr>
      </a:lvl6pPr>
      <a:lvl7pPr marL="1671638" indent="-128588" algn="l" defTabSz="514350" rtl="0" eaLnBrk="1" latinLnBrk="0" hangingPunct="1">
        <a:lnSpc>
          <a:spcPct val="90000"/>
        </a:lnSpc>
        <a:spcBef>
          <a:spcPts val="282"/>
        </a:spcBef>
        <a:buFont typeface="Arial"/>
        <a:buChar char="•"/>
        <a:defRPr sz="1012" kern="1200">
          <a:solidFill>
            <a:schemeClr val="tx1"/>
          </a:solidFill>
          <a:latin typeface="+mn-lt"/>
          <a:ea typeface="+mn-ea"/>
          <a:cs typeface="+mn-cs"/>
        </a:defRPr>
      </a:lvl7pPr>
      <a:lvl8pPr marL="1928812" indent="-128588" algn="l" defTabSz="514350" rtl="0" eaLnBrk="1" latinLnBrk="0" hangingPunct="1">
        <a:lnSpc>
          <a:spcPct val="90000"/>
        </a:lnSpc>
        <a:spcBef>
          <a:spcPts val="282"/>
        </a:spcBef>
        <a:buFont typeface="Arial"/>
        <a:buChar char="•"/>
        <a:defRPr sz="1012" kern="1200">
          <a:solidFill>
            <a:schemeClr val="tx1"/>
          </a:solidFill>
          <a:latin typeface="+mn-lt"/>
          <a:ea typeface="+mn-ea"/>
          <a:cs typeface="+mn-cs"/>
        </a:defRPr>
      </a:lvl8pPr>
      <a:lvl9pPr marL="2185988" indent="-128588" algn="l" defTabSz="514350" rtl="0" eaLnBrk="1" latinLnBrk="0" hangingPunct="1">
        <a:lnSpc>
          <a:spcPct val="90000"/>
        </a:lnSpc>
        <a:spcBef>
          <a:spcPts val="282"/>
        </a:spcBef>
        <a:buFont typeface="Arial"/>
        <a:buChar char="•"/>
        <a:defRPr sz="1012" kern="1200">
          <a:solidFill>
            <a:schemeClr val="tx1"/>
          </a:solidFill>
          <a:latin typeface="+mn-lt"/>
          <a:ea typeface="+mn-ea"/>
          <a:cs typeface="+mn-cs"/>
        </a:defRPr>
      </a:lvl9pPr>
    </p:bodyStyle>
    <p:otherStyle>
      <a:defPPr>
        <a:defRPr lang="en-US"/>
      </a:defPPr>
      <a:lvl1pPr marL="0" algn="l" defTabSz="514350" rtl="0" eaLnBrk="1" latinLnBrk="0" hangingPunct="1">
        <a:defRPr sz="1012" kern="1200">
          <a:solidFill>
            <a:schemeClr val="tx1"/>
          </a:solidFill>
          <a:latin typeface="+mn-lt"/>
          <a:ea typeface="+mn-ea"/>
          <a:cs typeface="+mn-cs"/>
        </a:defRPr>
      </a:lvl1pPr>
      <a:lvl2pPr marL="257176" algn="l" defTabSz="514350" rtl="0" eaLnBrk="1" latinLnBrk="0" hangingPunct="1">
        <a:defRPr sz="1012" kern="1200">
          <a:solidFill>
            <a:schemeClr val="tx1"/>
          </a:solidFill>
          <a:latin typeface="+mn-lt"/>
          <a:ea typeface="+mn-ea"/>
          <a:cs typeface="+mn-cs"/>
        </a:defRPr>
      </a:lvl2pPr>
      <a:lvl3pPr marL="514350" algn="l" defTabSz="514350" rtl="0" eaLnBrk="1" latinLnBrk="0" hangingPunct="1">
        <a:defRPr sz="1012" kern="1200">
          <a:solidFill>
            <a:schemeClr val="tx1"/>
          </a:solidFill>
          <a:latin typeface="+mn-lt"/>
          <a:ea typeface="+mn-ea"/>
          <a:cs typeface="+mn-cs"/>
        </a:defRPr>
      </a:lvl3pPr>
      <a:lvl4pPr marL="771526" algn="l" defTabSz="514350" rtl="0" eaLnBrk="1" latinLnBrk="0" hangingPunct="1">
        <a:defRPr sz="1012" kern="1200">
          <a:solidFill>
            <a:schemeClr val="tx1"/>
          </a:solidFill>
          <a:latin typeface="+mn-lt"/>
          <a:ea typeface="+mn-ea"/>
          <a:cs typeface="+mn-cs"/>
        </a:defRPr>
      </a:lvl4pPr>
      <a:lvl5pPr marL="1028700" algn="l" defTabSz="514350" rtl="0" eaLnBrk="1" latinLnBrk="0" hangingPunct="1">
        <a:defRPr sz="1012" kern="1200">
          <a:solidFill>
            <a:schemeClr val="tx1"/>
          </a:solidFill>
          <a:latin typeface="+mn-lt"/>
          <a:ea typeface="+mn-ea"/>
          <a:cs typeface="+mn-cs"/>
        </a:defRPr>
      </a:lvl5pPr>
      <a:lvl6pPr marL="1285876" algn="l" defTabSz="514350" rtl="0" eaLnBrk="1" latinLnBrk="0" hangingPunct="1">
        <a:defRPr sz="1012" kern="1200">
          <a:solidFill>
            <a:schemeClr val="tx1"/>
          </a:solidFill>
          <a:latin typeface="+mn-lt"/>
          <a:ea typeface="+mn-ea"/>
          <a:cs typeface="+mn-cs"/>
        </a:defRPr>
      </a:lvl6pPr>
      <a:lvl7pPr marL="1543050" algn="l" defTabSz="514350" rtl="0" eaLnBrk="1" latinLnBrk="0" hangingPunct="1">
        <a:defRPr sz="1012" kern="1200">
          <a:solidFill>
            <a:schemeClr val="tx1"/>
          </a:solidFill>
          <a:latin typeface="+mn-lt"/>
          <a:ea typeface="+mn-ea"/>
          <a:cs typeface="+mn-cs"/>
        </a:defRPr>
      </a:lvl7pPr>
      <a:lvl8pPr marL="1800226" algn="l" defTabSz="514350" rtl="0" eaLnBrk="1" latinLnBrk="0" hangingPunct="1">
        <a:defRPr sz="1012" kern="1200">
          <a:solidFill>
            <a:schemeClr val="tx1"/>
          </a:solidFill>
          <a:latin typeface="+mn-lt"/>
          <a:ea typeface="+mn-ea"/>
          <a:cs typeface="+mn-cs"/>
        </a:defRPr>
      </a:lvl8pPr>
      <a:lvl9pPr marL="2057400" algn="l" defTabSz="514350" rtl="0" eaLnBrk="1" latinLnBrk="0" hangingPunct="1">
        <a:defRPr sz="101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89.xml"/><Relationship Id="rId5" Type="http://schemas.openxmlformats.org/officeDocument/2006/relationships/image" Target="../media/image2.jp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hyperlink" Target="mailto:help@hdfgroup.org"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34.xml"/><Relationship Id="rId5" Type="http://schemas.openxmlformats.org/officeDocument/2006/relationships/image" Target="../media/image6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34.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47.png"/><Relationship Id="rId3" Type="http://schemas.openxmlformats.org/officeDocument/2006/relationships/image" Target="../media/image24.png"/><Relationship Id="rId21" Type="http://schemas.openxmlformats.org/officeDocument/2006/relationships/image" Target="../media/image42.png"/><Relationship Id="rId34" Type="http://schemas.openxmlformats.org/officeDocument/2006/relationships/image" Target="../media/image3.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46.png"/><Relationship Id="rId33" Type="http://schemas.openxmlformats.org/officeDocument/2006/relationships/image" Target="../media/image54.png"/><Relationship Id="rId2" Type="http://schemas.openxmlformats.org/officeDocument/2006/relationships/image" Target="../media/image23.png"/><Relationship Id="rId16" Type="http://schemas.openxmlformats.org/officeDocument/2006/relationships/image" Target="../media/image37.png"/><Relationship Id="rId20" Type="http://schemas.openxmlformats.org/officeDocument/2006/relationships/image" Target="../media/image41.png"/><Relationship Id="rId29" Type="http://schemas.openxmlformats.org/officeDocument/2006/relationships/image" Target="../media/image50.png"/><Relationship Id="rId1" Type="http://schemas.openxmlformats.org/officeDocument/2006/relationships/slideLayout" Target="../slideLayouts/slideLayout10.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45.png"/><Relationship Id="rId32" Type="http://schemas.openxmlformats.org/officeDocument/2006/relationships/image" Target="../media/image53.pn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4.png"/><Relationship Id="rId28" Type="http://schemas.openxmlformats.org/officeDocument/2006/relationships/image" Target="../media/image49.png"/><Relationship Id="rId10" Type="http://schemas.openxmlformats.org/officeDocument/2006/relationships/image" Target="../media/image31.png"/><Relationship Id="rId19" Type="http://schemas.openxmlformats.org/officeDocument/2006/relationships/image" Target="../media/image40.png"/><Relationship Id="rId31" Type="http://schemas.openxmlformats.org/officeDocument/2006/relationships/image" Target="../media/image52.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48.png"/><Relationship Id="rId30" Type="http://schemas.openxmlformats.org/officeDocument/2006/relationships/image" Target="../media/image51.png"/><Relationship Id="rId35" Type="http://schemas.openxmlformats.org/officeDocument/2006/relationships/image" Target="../media/image55.png"/><Relationship Id="rId8" Type="http://schemas.openxmlformats.org/officeDocument/2006/relationships/image" Target="../media/image2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0.png"/><Relationship Id="rId4"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comments" Target="../comments/comment1.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73.emf"/><Relationship Id="rId5" Type="http://schemas.openxmlformats.org/officeDocument/2006/relationships/image" Target="../media/image72.png"/><Relationship Id="rId4" Type="http://schemas.openxmlformats.org/officeDocument/2006/relationships/notesSlide" Target="../notesSlides/notesSlide43.xml"/></Relationships>
</file>

<file path=ppt/slides/_rels/slide5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4.xml"/><Relationship Id="rId1" Type="http://schemas.openxmlformats.org/officeDocument/2006/relationships/slideLayout" Target="../slideLayouts/slideLayout46.xml"/><Relationship Id="rId4" Type="http://schemas.openxmlformats.org/officeDocument/2006/relationships/chart" Target="../charts/chart2.xml"/></Relationships>
</file>

<file path=ppt/slides/_rels/slide5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5.xml"/><Relationship Id="rId1" Type="http://schemas.openxmlformats.org/officeDocument/2006/relationships/slideLayout" Target="../slideLayouts/slideLayout46.xml"/><Relationship Id="rId4" Type="http://schemas.openxmlformats.org/officeDocument/2006/relationships/chart" Target="../charts/chart4.xml"/></Relationships>
</file>

<file path=ppt/slides/_rels/slide5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6.xml"/><Relationship Id="rId1" Type="http://schemas.openxmlformats.org/officeDocument/2006/relationships/slideLayout" Target="../slideLayouts/slideLayout46.xml"/><Relationship Id="rId4" Type="http://schemas.openxmlformats.org/officeDocument/2006/relationships/chart" Target="../charts/chart6.xml"/></Relationships>
</file>

<file path=ppt/slides/_rels/slide5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7.xml"/><Relationship Id="rId1" Type="http://schemas.openxmlformats.org/officeDocument/2006/relationships/slideLayout" Target="../slideLayouts/slideLayout46.xml"/><Relationship Id="rId4" Type="http://schemas.openxmlformats.org/officeDocument/2006/relationships/chart" Target="../charts/chart8.xml"/></Relationships>
</file>

<file path=ppt/slides/_rels/slide5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8.xml"/><Relationship Id="rId1" Type="http://schemas.openxmlformats.org/officeDocument/2006/relationships/slideLayout" Target="../slideLayouts/slideLayout46.xml"/><Relationship Id="rId4" Type="http://schemas.openxmlformats.org/officeDocument/2006/relationships/chart" Target="../charts/chart1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57.tiff"/></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1.xml"/><Relationship Id="rId1" Type="http://schemas.openxmlformats.org/officeDocument/2006/relationships/slideLayout" Target="../slideLayouts/slideLayout60.xml"/><Relationship Id="rId5" Type="http://schemas.openxmlformats.org/officeDocument/2006/relationships/image" Target="../media/image76.png"/><Relationship Id="rId4" Type="http://schemas.openxmlformats.org/officeDocument/2006/relationships/image" Target="../media/image7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39146" b="28077"/>
          <a:stretch/>
        </p:blipFill>
        <p:spPr>
          <a:xfrm>
            <a:off x="0" y="0"/>
            <a:ext cx="24384000" cy="4495801"/>
          </a:xfrm>
          <a:prstGeom prst="rect">
            <a:avLst/>
          </a:prstGeom>
        </p:spPr>
      </p:pic>
      <p:pic>
        <p:nvPicPr>
          <p:cNvPr id="16"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80800" y="1243014"/>
            <a:ext cx="13131800" cy="1193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4"/>
          <p:cNvSpPr>
            <a:spLocks/>
          </p:cNvSpPr>
          <p:nvPr/>
        </p:nvSpPr>
        <p:spPr bwMode="auto">
          <a:xfrm>
            <a:off x="1461604" y="3157955"/>
            <a:ext cx="4725653" cy="59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800" tIns="50800" rIns="50800" bIns="50800" anchor="ctr">
            <a:spAutoFit/>
          </a:bodyPr>
          <a:lstStyle>
            <a:lvl1pPr defTabSz="457200">
              <a:defRPr sz="5000">
                <a:solidFill>
                  <a:srgbClr val="000000"/>
                </a:solidFill>
                <a:latin typeface="Helvetica Light" pitchFamily="1" charset="0"/>
                <a:ea typeface="MS PGothic" panose="020B0600070205080204" pitchFamily="34" charset="-128"/>
                <a:sym typeface="Helvetica Light" pitchFamily="1" charset="0"/>
              </a:defRPr>
            </a:lvl1pPr>
            <a:lvl2pPr defTabSz="457200">
              <a:defRPr sz="5000">
                <a:solidFill>
                  <a:srgbClr val="000000"/>
                </a:solidFill>
                <a:latin typeface="Helvetica Light" pitchFamily="1" charset="0"/>
                <a:ea typeface="MS PGothic" panose="020B0600070205080204" pitchFamily="34" charset="-128"/>
                <a:sym typeface="Helvetica Light" pitchFamily="1" charset="0"/>
              </a:defRPr>
            </a:lvl2pPr>
            <a:lvl3pPr defTabSz="457200">
              <a:defRPr sz="5000">
                <a:solidFill>
                  <a:srgbClr val="000000"/>
                </a:solidFill>
                <a:latin typeface="Helvetica Light" pitchFamily="1" charset="0"/>
                <a:ea typeface="MS PGothic" panose="020B0600070205080204" pitchFamily="34" charset="-128"/>
                <a:sym typeface="Helvetica Light" pitchFamily="1" charset="0"/>
              </a:defRPr>
            </a:lvl3pPr>
            <a:lvl4pPr defTabSz="457200">
              <a:defRPr sz="5000">
                <a:solidFill>
                  <a:srgbClr val="000000"/>
                </a:solidFill>
                <a:latin typeface="Helvetica Light" pitchFamily="1" charset="0"/>
                <a:ea typeface="MS PGothic" panose="020B0600070205080204" pitchFamily="34" charset="-128"/>
                <a:sym typeface="Helvetica Light" pitchFamily="1" charset="0"/>
              </a:defRPr>
            </a:lvl4pPr>
            <a:lvl5pPr defTabSz="457200">
              <a:defRPr sz="5000">
                <a:solidFill>
                  <a:srgbClr val="000000"/>
                </a:solidFill>
                <a:latin typeface="Helvetica Light" pitchFamily="1" charset="0"/>
                <a:ea typeface="MS PGothic" panose="020B0600070205080204" pitchFamily="34" charset="-128"/>
                <a:sym typeface="Helvetica Light" pitchFamily="1" charset="0"/>
              </a:defRPr>
            </a:lvl5pPr>
            <a:lvl6pPr indent="-914400" defTabSz="457200" eaLnBrk="0" fontAlgn="base" hangingPunct="0">
              <a:spcBef>
                <a:spcPct val="0"/>
              </a:spcBef>
              <a:spcAft>
                <a:spcPct val="0"/>
              </a:spcAft>
              <a:defRPr sz="5000">
                <a:solidFill>
                  <a:srgbClr val="000000"/>
                </a:solidFill>
                <a:latin typeface="Helvetica Light" pitchFamily="1" charset="0"/>
                <a:ea typeface="MS PGothic" panose="020B0600070205080204" pitchFamily="34" charset="-128"/>
                <a:sym typeface="Helvetica Light" pitchFamily="1" charset="0"/>
              </a:defRPr>
            </a:lvl6pPr>
            <a:lvl7pPr indent="-914400" defTabSz="457200" eaLnBrk="0" fontAlgn="base" hangingPunct="0">
              <a:spcBef>
                <a:spcPct val="0"/>
              </a:spcBef>
              <a:spcAft>
                <a:spcPct val="0"/>
              </a:spcAft>
              <a:defRPr sz="5000">
                <a:solidFill>
                  <a:srgbClr val="000000"/>
                </a:solidFill>
                <a:latin typeface="Helvetica Light" pitchFamily="1" charset="0"/>
                <a:ea typeface="MS PGothic" panose="020B0600070205080204" pitchFamily="34" charset="-128"/>
                <a:sym typeface="Helvetica Light" pitchFamily="1" charset="0"/>
              </a:defRPr>
            </a:lvl7pPr>
            <a:lvl8pPr indent="-914400" defTabSz="457200" eaLnBrk="0" fontAlgn="base" hangingPunct="0">
              <a:spcBef>
                <a:spcPct val="0"/>
              </a:spcBef>
              <a:spcAft>
                <a:spcPct val="0"/>
              </a:spcAft>
              <a:defRPr sz="5000">
                <a:solidFill>
                  <a:srgbClr val="000000"/>
                </a:solidFill>
                <a:latin typeface="Helvetica Light" pitchFamily="1" charset="0"/>
                <a:ea typeface="MS PGothic" panose="020B0600070205080204" pitchFamily="34" charset="-128"/>
                <a:sym typeface="Helvetica Light" pitchFamily="1" charset="0"/>
              </a:defRPr>
            </a:lvl8pPr>
            <a:lvl9pPr indent="-914400" defTabSz="457200" eaLnBrk="0" fontAlgn="base" hangingPunct="0">
              <a:spcBef>
                <a:spcPct val="0"/>
              </a:spcBef>
              <a:spcAft>
                <a:spcPct val="0"/>
              </a:spcAft>
              <a:defRPr sz="5000">
                <a:solidFill>
                  <a:srgbClr val="000000"/>
                </a:solidFill>
                <a:latin typeface="Helvetica Light" pitchFamily="1" charset="0"/>
                <a:ea typeface="MS PGothic" panose="020B0600070205080204" pitchFamily="34" charset="-128"/>
                <a:sym typeface="Helvetica Light" pitchFamily="1" charset="0"/>
              </a:defRPr>
            </a:lvl9pPr>
          </a:lstStyle>
          <a:p>
            <a:pPr defTabSz="914400" eaLnBrk="1" fontAlgn="auto" hangingPunct="1">
              <a:spcBef>
                <a:spcPts val="0"/>
              </a:spcBef>
              <a:spcAft>
                <a:spcPts val="0"/>
              </a:spcAft>
            </a:pPr>
            <a:r>
              <a:rPr lang="en-US" altLang="en-US" sz="3200" dirty="0">
                <a:solidFill>
                  <a:srgbClr val="53585F"/>
                </a:solidFill>
                <a:latin typeface="Helvetica" panose="020B0604020202020204" pitchFamily="34" charset="0"/>
                <a:sym typeface="Helvetica" panose="020B0604020202020204" pitchFamily="34" charset="0"/>
              </a:rPr>
              <a:t>#SC17 Birds of a Feather</a:t>
            </a:r>
          </a:p>
        </p:txBody>
      </p:sp>
      <p:sp>
        <p:nvSpPr>
          <p:cNvPr id="18" name="Rectangle 7"/>
          <p:cNvSpPr>
            <a:spLocks noGrp="1" noChangeArrowheads="1"/>
          </p:cNvSpPr>
          <p:nvPr>
            <p:ph type="title"/>
          </p:nvPr>
        </p:nvSpPr>
        <p:spPr>
          <a:xfrm>
            <a:off x="1461604" y="1852615"/>
            <a:ext cx="6920396" cy="1768474"/>
          </a:xfrm>
          <a:prstGeom prst="rect">
            <a:avLst/>
          </a:prstGeom>
        </p:spPr>
        <p:txBody>
          <a:bodyPr anchor="t"/>
          <a:lstStyle/>
          <a:p>
            <a:pPr defTabSz="457200" eaLnBrk="1"/>
            <a:r>
              <a:rPr lang="en-US" altLang="en-US" b="1" dirty="0">
                <a:latin typeface="Helvetica" panose="020B0604020202020204" pitchFamily="34" charset="0"/>
                <a:sym typeface="Helvetica" panose="020B0604020202020204" pitchFamily="34" charset="0"/>
              </a:rPr>
              <a:t>The HDF </a:t>
            </a:r>
            <a:r>
              <a:rPr lang="en-US" altLang="en-US" b="1" dirty="0" err="1">
                <a:latin typeface="Helvetica" panose="020B0604020202020204" pitchFamily="34" charset="0"/>
                <a:sym typeface="Helvetica" panose="020B0604020202020204" pitchFamily="34" charset="0"/>
              </a:rPr>
              <a:t>Dataverse</a:t>
            </a:r>
            <a:endParaRPr lang="en-US" altLang="en-US" dirty="0">
              <a:latin typeface="Helvetica" panose="020B0604020202020204" pitchFamily="34" charset="0"/>
              <a:sym typeface="Helvetica" panose="020B0604020202020204" pitchFamily="34" charset="0"/>
            </a:endParaRPr>
          </a:p>
        </p:txBody>
      </p:sp>
      <p:pic>
        <p:nvPicPr>
          <p:cNvPr id="3" name="Picture 2">
            <a:extLst>
              <a:ext uri="{FF2B5EF4-FFF2-40B4-BE49-F238E27FC236}">
                <a16:creationId xmlns:a16="http://schemas.microsoft.com/office/drawing/2014/main" id="{D4CE9201-26FF-4BA9-844E-8F10AA7E4B95}"/>
              </a:ext>
            </a:extLst>
          </p:cNvPr>
          <p:cNvPicPr>
            <a:picLocks noChangeAspect="1"/>
          </p:cNvPicPr>
          <p:nvPr/>
        </p:nvPicPr>
        <p:blipFill>
          <a:blip r:embed="rId5"/>
          <a:stretch>
            <a:fillRect/>
          </a:stretch>
        </p:blipFill>
        <p:spPr>
          <a:xfrm>
            <a:off x="20119258" y="11776113"/>
            <a:ext cx="4114800" cy="1828800"/>
          </a:xfrm>
          <a:prstGeom prst="rect">
            <a:avLst/>
          </a:prstGeom>
        </p:spPr>
      </p:pic>
      <p:sp>
        <p:nvSpPr>
          <p:cNvPr id="4" name="Rectangle 3">
            <a:extLst>
              <a:ext uri="{FF2B5EF4-FFF2-40B4-BE49-F238E27FC236}">
                <a16:creationId xmlns:a16="http://schemas.microsoft.com/office/drawing/2014/main" id="{8D724224-635A-45FD-B81B-506F8CCFAA22}"/>
              </a:ext>
            </a:extLst>
          </p:cNvPr>
          <p:cNvSpPr/>
          <p:nvPr/>
        </p:nvSpPr>
        <p:spPr bwMode="auto">
          <a:xfrm>
            <a:off x="0" y="1243014"/>
            <a:ext cx="304800" cy="2378075"/>
          </a:xfrm>
          <a:prstGeom prst="rect">
            <a:avLst/>
          </a:prstGeom>
          <a:solidFill>
            <a:srgbClr val="5F8238"/>
          </a:solidFill>
          <a:ln w="25400" cap="flat" cmpd="sng" algn="ctr">
            <a:solidFill>
              <a:srgbClr val="5F8238"/>
            </a:solidFill>
            <a:prstDash val="solid"/>
            <a:miter lim="400000"/>
            <a:headEnd type="none" w="med" len="med"/>
            <a:tailEnd type="none" w="med" len="med"/>
          </a:ln>
          <a:effectLst/>
        </p:spPr>
        <p:txBody>
          <a:bodyPr vert="horz" wrap="square" lIns="101600" tIns="101600" rIns="101600" bIns="101600" numCol="1" rtlCol="0" anchor="ctr" anchorCtr="0" compatLnSpc="1">
            <a:prstTxWarp prst="textNoShape">
              <a:avLst/>
            </a:prstTxWarp>
            <a:spAutoFit/>
          </a:bodyPr>
          <a:lstStyle/>
          <a:p>
            <a:pPr algn="ctr" defTabSz="1651000" eaLnBrk="1"/>
            <a:endParaRPr lang="en-US" sz="10000">
              <a:latin typeface="Helvetica Light" charset="0"/>
              <a:ea typeface="Helvetica Light" charset="0"/>
              <a:cs typeface="Helvetica Light" charset="0"/>
              <a:sym typeface="Helvetica Light" charset="0"/>
            </a:endParaRPr>
          </a:p>
        </p:txBody>
      </p:sp>
      <p:sp>
        <p:nvSpPr>
          <p:cNvPr id="5" name="TextBox 4">
            <a:extLst>
              <a:ext uri="{FF2B5EF4-FFF2-40B4-BE49-F238E27FC236}">
                <a16:creationId xmlns:a16="http://schemas.microsoft.com/office/drawing/2014/main" id="{1C2A93EB-358C-4354-9E88-F8BA55303050}"/>
              </a:ext>
            </a:extLst>
          </p:cNvPr>
          <p:cNvSpPr txBox="1"/>
          <p:nvPr/>
        </p:nvSpPr>
        <p:spPr>
          <a:xfrm>
            <a:off x="472257" y="4906000"/>
            <a:ext cx="11444440" cy="7448193"/>
          </a:xfrm>
          <a:prstGeom prst="rect">
            <a:avLst/>
          </a:prstGeom>
          <a:noFill/>
        </p:spPr>
        <p:txBody>
          <a:bodyPr wrap="square" rtlCol="0">
            <a:spAutoFit/>
          </a:bodyPr>
          <a:lstStyle/>
          <a:p>
            <a:r>
              <a:rPr lang="en-US" b="1" dirty="0"/>
              <a:t>Part 1: HDF5 STATE OF THE UNION</a:t>
            </a:r>
            <a:br>
              <a:rPr lang="en-US" b="1" dirty="0"/>
            </a:br>
            <a:r>
              <a:rPr lang="en-US" sz="4500" dirty="0"/>
              <a:t>State of the Union </a:t>
            </a:r>
          </a:p>
          <a:p>
            <a:pPr lvl="2"/>
            <a:r>
              <a:rPr lang="en-US" sz="3200" b="1" dirty="0"/>
              <a:t>Dave Pearah</a:t>
            </a:r>
            <a:r>
              <a:rPr lang="en-US" sz="3200" dirty="0"/>
              <a:t>, CEO, The HDF Group</a:t>
            </a:r>
          </a:p>
          <a:p>
            <a:pPr lvl="2"/>
            <a:r>
              <a:rPr lang="en-US" sz="3200" b="1" dirty="0"/>
              <a:t>Elena Pourmal</a:t>
            </a:r>
            <a:r>
              <a:rPr lang="en-US" sz="3200" dirty="0"/>
              <a:t>, Client Management Director and Interim Engineering Director, The HDF Group</a:t>
            </a:r>
          </a:p>
          <a:p>
            <a:pPr lvl="2"/>
            <a:r>
              <a:rPr lang="en-US" sz="3200" b="1" dirty="0"/>
              <a:t>John Mainzer</a:t>
            </a:r>
            <a:r>
              <a:rPr lang="en-US" sz="3200" dirty="0"/>
              <a:t>, Principal Architect, The HDF Group</a:t>
            </a:r>
          </a:p>
          <a:p>
            <a:r>
              <a:rPr lang="en-US" sz="4500" dirty="0"/>
              <a:t>ECP </a:t>
            </a:r>
            <a:r>
              <a:rPr lang="en-US" sz="4500" dirty="0" err="1"/>
              <a:t>Exascale</a:t>
            </a:r>
            <a:r>
              <a:rPr lang="en-US" sz="4500" dirty="0"/>
              <a:t>, Big Data Initiatives </a:t>
            </a:r>
          </a:p>
          <a:p>
            <a:pPr lvl="2"/>
            <a:r>
              <a:rPr lang="en-US" sz="3200" b="1" dirty="0"/>
              <a:t>Quincey </a:t>
            </a:r>
            <a:r>
              <a:rPr lang="en-US" sz="3200" b="1" dirty="0" err="1"/>
              <a:t>Koziol</a:t>
            </a:r>
            <a:r>
              <a:rPr lang="en-US" sz="3200" b="1" dirty="0"/>
              <a:t>, </a:t>
            </a:r>
            <a:r>
              <a:rPr lang="en-US" sz="3200" dirty="0"/>
              <a:t>Principal Data Architect, National Energy Research Scientific Computing Center (NERSC)</a:t>
            </a:r>
          </a:p>
          <a:p>
            <a:r>
              <a:rPr lang="en-US" b="1" dirty="0"/>
              <a:t>Part 2: USER LIGHTING TALKS</a:t>
            </a:r>
            <a:endParaRPr lang="en-US" dirty="0"/>
          </a:p>
          <a:p>
            <a:pPr lvl="2"/>
            <a:r>
              <a:rPr lang="en-US" sz="3200" b="1" dirty="0"/>
              <a:t>Andreas </a:t>
            </a:r>
            <a:r>
              <a:rPr lang="en-US" sz="3200" b="1" dirty="0" err="1"/>
              <a:t>Dilger</a:t>
            </a:r>
            <a:r>
              <a:rPr lang="en-US" sz="3200" dirty="0"/>
              <a:t>, Intel</a:t>
            </a:r>
          </a:p>
          <a:p>
            <a:pPr lvl="2"/>
            <a:r>
              <a:rPr lang="en-US" sz="3200" b="1" dirty="0"/>
              <a:t>Sean </a:t>
            </a:r>
            <a:r>
              <a:rPr lang="en-US" sz="3200" b="1" dirty="0" err="1"/>
              <a:t>Ziegeler</a:t>
            </a:r>
            <a:r>
              <a:rPr lang="en-US" sz="3200" dirty="0"/>
              <a:t>, Engility</a:t>
            </a:r>
          </a:p>
          <a:p>
            <a:pPr lvl="2"/>
            <a:r>
              <a:rPr lang="en-US" sz="3200" b="1" dirty="0"/>
              <a:t>Brian van </a:t>
            </a:r>
            <a:r>
              <a:rPr lang="en-US" sz="3200" b="1" dirty="0" err="1"/>
              <a:t>Straalen</a:t>
            </a:r>
            <a:r>
              <a:rPr lang="en-US" sz="3200" dirty="0"/>
              <a:t>, Lawrence Berkeley National Laboratory</a:t>
            </a:r>
          </a:p>
        </p:txBody>
      </p:sp>
    </p:spTree>
    <p:extLst>
      <p:ext uri="{BB962C8B-B14F-4D97-AF65-F5344CB8AC3E}">
        <p14:creationId xmlns:p14="http://schemas.microsoft.com/office/powerpoint/2010/main" val="3737536287"/>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689099" y="2819400"/>
            <a:ext cx="20781963" cy="9410700"/>
          </a:xfrm>
        </p:spPr>
        <p:txBody>
          <a:bodyPr/>
          <a:lstStyle/>
          <a:p>
            <a:r>
              <a:rPr lang="en-US" dirty="0"/>
              <a:t>The HDF Group is very grateful for your:</a:t>
            </a:r>
          </a:p>
          <a:p>
            <a:pPr lvl="1"/>
            <a:r>
              <a:rPr lang="en-US" dirty="0"/>
              <a:t>Participation in releases and features testing</a:t>
            </a:r>
          </a:p>
          <a:p>
            <a:pPr lvl="1"/>
            <a:r>
              <a:rPr lang="en-US" dirty="0"/>
              <a:t>Issues reporting, improvement suggestions</a:t>
            </a:r>
          </a:p>
          <a:p>
            <a:pPr lvl="1"/>
            <a:r>
              <a:rPr lang="en-US" dirty="0"/>
              <a:t>Expertise sharing</a:t>
            </a:r>
          </a:p>
          <a:p>
            <a:r>
              <a:rPr lang="en-US" dirty="0"/>
              <a:t>We accept contributions</a:t>
            </a:r>
          </a:p>
          <a:p>
            <a:pPr lvl="1"/>
            <a:r>
              <a:rPr lang="en-US" dirty="0"/>
              <a:t>Send your patch (code, test code, documentation changes) to </a:t>
            </a:r>
            <a:r>
              <a:rPr lang="en-US" dirty="0">
                <a:hlinkClick r:id="rId3"/>
              </a:rPr>
              <a:t>help@hdfgroup.org</a:t>
            </a:r>
            <a:endParaRPr lang="en-US" dirty="0"/>
          </a:p>
          <a:p>
            <a:r>
              <a:rPr lang="en-US" dirty="0"/>
              <a:t>We are working on lowering the barrier for contributions</a:t>
            </a:r>
          </a:p>
          <a:p>
            <a:pPr lvl="1"/>
            <a:r>
              <a:rPr lang="en-US" dirty="0"/>
              <a:t>Public JIRA</a:t>
            </a:r>
          </a:p>
          <a:p>
            <a:pPr lvl="1"/>
            <a:r>
              <a:rPr lang="en-US" dirty="0"/>
              <a:t>Simplified contribution process</a:t>
            </a:r>
          </a:p>
          <a:p>
            <a:pPr lvl="1"/>
            <a:r>
              <a:rPr lang="en-US" dirty="0"/>
              <a:t>Developers documentation</a:t>
            </a:r>
          </a:p>
          <a:p>
            <a:pPr lvl="1"/>
            <a:r>
              <a:rPr lang="en-US" dirty="0"/>
              <a:t>Coding standards</a:t>
            </a:r>
          </a:p>
          <a:p>
            <a:pPr lvl="1"/>
            <a:endParaRPr lang="en-US" dirty="0"/>
          </a:p>
          <a:p>
            <a:endParaRPr lang="en-US" dirty="0"/>
          </a:p>
          <a:p>
            <a:endParaRPr lang="en-US" dirty="0"/>
          </a:p>
        </p:txBody>
      </p:sp>
      <p:sp>
        <p:nvSpPr>
          <p:cNvPr id="3" name="Slide Number Placeholder 2"/>
          <p:cNvSpPr>
            <a:spLocks noGrp="1"/>
          </p:cNvSpPr>
          <p:nvPr>
            <p:ph type="sldNum" sz="quarter" idx="12"/>
          </p:nvPr>
        </p:nvSpPr>
        <p:spPr/>
        <p:txBody>
          <a:bodyPr/>
          <a:lstStyle/>
          <a:p>
            <a:fld id="{1A909000-79AC-CB4B-8E98-212F095C8027}" type="slidenum">
              <a:rPr lang="en-US" smtClean="0"/>
              <a:pPr/>
              <a:t>10</a:t>
            </a:fld>
            <a:endParaRPr lang="en-US" dirty="0"/>
          </a:p>
        </p:txBody>
      </p:sp>
      <p:sp>
        <p:nvSpPr>
          <p:cNvPr id="4" name="Title 3"/>
          <p:cNvSpPr>
            <a:spLocks noGrp="1"/>
          </p:cNvSpPr>
          <p:nvPr>
            <p:ph type="title"/>
          </p:nvPr>
        </p:nvSpPr>
        <p:spPr/>
        <p:txBody>
          <a:bodyPr/>
          <a:lstStyle/>
          <a:p>
            <a:r>
              <a:rPr lang="en-US" dirty="0"/>
              <a:t>Community Involvement</a:t>
            </a:r>
          </a:p>
        </p:txBody>
      </p:sp>
    </p:spTree>
    <p:extLst>
      <p:ext uri="{BB962C8B-B14F-4D97-AF65-F5344CB8AC3E}">
        <p14:creationId xmlns:p14="http://schemas.microsoft.com/office/powerpoint/2010/main" val="1001213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689099" y="3238500"/>
            <a:ext cx="20781963" cy="9410700"/>
          </a:xfrm>
        </p:spPr>
        <p:txBody>
          <a:bodyPr/>
          <a:lstStyle/>
          <a:p>
            <a:r>
              <a:rPr lang="en-US" dirty="0"/>
              <a:t>Storage versatility using VFD and VOL mechanisms</a:t>
            </a:r>
          </a:p>
          <a:p>
            <a:r>
              <a:rPr lang="en-US" b="1" dirty="0"/>
              <a:t>Scalability</a:t>
            </a:r>
          </a:p>
          <a:p>
            <a:pPr lvl="1"/>
            <a:r>
              <a:rPr lang="en-US" dirty="0"/>
              <a:t>Target 1.5M + MPI ranks</a:t>
            </a:r>
          </a:p>
          <a:p>
            <a:pPr lvl="1"/>
            <a:r>
              <a:rPr lang="en-US" dirty="0"/>
              <a:t>Use page buffering and metadata paged allocation </a:t>
            </a:r>
          </a:p>
          <a:p>
            <a:r>
              <a:rPr lang="en-US" dirty="0"/>
              <a:t>Data Model Extensions – possible directions</a:t>
            </a:r>
          </a:p>
          <a:p>
            <a:pPr lvl="1"/>
            <a:r>
              <a:rPr lang="en-US" dirty="0"/>
              <a:t>Sparse storage</a:t>
            </a:r>
          </a:p>
          <a:p>
            <a:pPr lvl="1"/>
            <a:r>
              <a:rPr lang="en-US" dirty="0"/>
              <a:t>Key-Value</a:t>
            </a:r>
          </a:p>
          <a:p>
            <a:pPr lvl="1"/>
            <a:r>
              <a:rPr lang="en-US" dirty="0"/>
              <a:t>Column-Oriented</a:t>
            </a:r>
          </a:p>
          <a:p>
            <a:pPr lvl="1"/>
            <a:endParaRPr lang="en-US" dirty="0"/>
          </a:p>
          <a:p>
            <a:pPr lvl="2"/>
            <a:endParaRPr lang="en-US" dirty="0"/>
          </a:p>
          <a:p>
            <a:endParaRPr lang="en-US" dirty="0"/>
          </a:p>
        </p:txBody>
      </p:sp>
      <p:sp>
        <p:nvSpPr>
          <p:cNvPr id="3" name="Slide Number Placeholder 2"/>
          <p:cNvSpPr>
            <a:spLocks noGrp="1"/>
          </p:cNvSpPr>
          <p:nvPr>
            <p:ph type="sldNum" sz="quarter" idx="12"/>
          </p:nvPr>
        </p:nvSpPr>
        <p:spPr/>
        <p:txBody>
          <a:bodyPr/>
          <a:lstStyle/>
          <a:p>
            <a:fld id="{1A909000-79AC-CB4B-8E98-212F095C8027}" type="slidenum">
              <a:rPr lang="en-US" smtClean="0"/>
              <a:pPr/>
              <a:t>11</a:t>
            </a:fld>
            <a:endParaRPr lang="en-US"/>
          </a:p>
        </p:txBody>
      </p:sp>
      <p:sp>
        <p:nvSpPr>
          <p:cNvPr id="4" name="Title 3"/>
          <p:cNvSpPr>
            <a:spLocks noGrp="1"/>
          </p:cNvSpPr>
          <p:nvPr>
            <p:ph type="title"/>
          </p:nvPr>
        </p:nvSpPr>
        <p:spPr/>
        <p:txBody>
          <a:bodyPr/>
          <a:lstStyle/>
          <a:p>
            <a:r>
              <a:rPr lang="en-US" dirty="0"/>
              <a:t>Future HDF5 Enhancements</a:t>
            </a:r>
          </a:p>
        </p:txBody>
      </p:sp>
    </p:spTree>
    <p:extLst>
      <p:ext uri="{BB962C8B-B14F-4D97-AF65-F5344CB8AC3E}">
        <p14:creationId xmlns:p14="http://schemas.microsoft.com/office/powerpoint/2010/main" val="12811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1712036" y="3219450"/>
            <a:ext cx="10350501" cy="9715500"/>
          </a:xfrm>
        </p:spPr>
        <p:txBody>
          <a:bodyPr>
            <a:normAutofit fontScale="92500" lnSpcReduction="20000"/>
          </a:bodyPr>
          <a:lstStyle/>
          <a:p>
            <a:r>
              <a:rPr lang="en-US" dirty="0"/>
              <a:t>Goal </a:t>
            </a:r>
          </a:p>
          <a:p>
            <a:pPr lvl="1">
              <a:buFont typeface="Lucida Grande"/>
              <a:buChar char="-"/>
            </a:pPr>
            <a:r>
              <a:rPr lang="en-US" dirty="0"/>
              <a:t>Provide an application with the HDF5 data model and API, but allow different underlying storage mechanisms</a:t>
            </a:r>
          </a:p>
          <a:p>
            <a:r>
              <a:rPr lang="en-US" dirty="0"/>
              <a:t>New layer below HDF5 API layer</a:t>
            </a:r>
          </a:p>
          <a:p>
            <a:pPr lvl="1">
              <a:buFont typeface="Lucida Grande"/>
              <a:buChar char="-"/>
            </a:pPr>
            <a:r>
              <a:rPr lang="en-US" dirty="0"/>
              <a:t>Intercepts all API calls that potentially could touch the data on disk and route them to a Virtual Object Driver</a:t>
            </a:r>
          </a:p>
          <a:p>
            <a:r>
              <a:rPr lang="en-US" dirty="0"/>
              <a:t>Potential Object Drivers (or plugins):</a:t>
            </a:r>
          </a:p>
          <a:p>
            <a:pPr lvl="1">
              <a:buFont typeface="Lucida Grande"/>
              <a:buChar char="-"/>
            </a:pPr>
            <a:r>
              <a:rPr lang="en-US" dirty="0"/>
              <a:t>Native HDF5 driver (writes to HDF5 file)</a:t>
            </a:r>
          </a:p>
          <a:p>
            <a:pPr lvl="1">
              <a:buFont typeface="Lucida Grande"/>
              <a:buChar char="-"/>
            </a:pPr>
            <a:r>
              <a:rPr lang="en-US" dirty="0"/>
              <a:t>Raw driver (maps groups to file system directories and datasets to files in directories)</a:t>
            </a:r>
          </a:p>
          <a:p>
            <a:pPr lvl="1">
              <a:buFont typeface="Lucida Grande"/>
              <a:buChar char="-"/>
            </a:pPr>
            <a:r>
              <a:rPr lang="en-US" dirty="0"/>
              <a:t>Drivers to Object Store (DAOS)</a:t>
            </a:r>
          </a:p>
          <a:p>
            <a:pPr lvl="1">
              <a:buFont typeface="Lucida Grande"/>
              <a:buChar char="-"/>
            </a:pPr>
            <a:r>
              <a:rPr lang="en-US" dirty="0"/>
              <a:t>Remote driver (the file exists on a remote machine)</a:t>
            </a:r>
          </a:p>
          <a:p>
            <a:pPr lvl="1">
              <a:buFont typeface="Lucida Grande"/>
              <a:buChar char="-"/>
            </a:pPr>
            <a:r>
              <a:rPr lang="en-US" dirty="0"/>
              <a:t>Drivers to other file formats (</a:t>
            </a:r>
            <a:r>
              <a:rPr lang="en-US" dirty="0" err="1"/>
              <a:t>netCDF</a:t>
            </a:r>
            <a:r>
              <a:rPr lang="en-US" dirty="0"/>
              <a:t>, HDF4, ADIOS, FITS, etc.) </a:t>
            </a:r>
          </a:p>
          <a:p>
            <a:pPr>
              <a:buFont typeface="Lucida Grande"/>
              <a:buChar char="-"/>
            </a:pPr>
            <a:r>
              <a:rPr lang="en-US" dirty="0"/>
              <a:t>VOL properties</a:t>
            </a:r>
          </a:p>
          <a:p>
            <a:pPr lvl="1">
              <a:buFont typeface="Lucida Grande"/>
              <a:buChar char="-"/>
            </a:pPr>
            <a:r>
              <a:rPr lang="en-US" dirty="0"/>
              <a:t>Stackable</a:t>
            </a:r>
          </a:p>
          <a:p>
            <a:pPr lvl="1">
              <a:buFont typeface="Lucida Grande"/>
              <a:buChar char="-"/>
            </a:pPr>
            <a:r>
              <a:rPr lang="en-US" dirty="0"/>
              <a:t>Dynamically loaded</a:t>
            </a:r>
          </a:p>
          <a:p>
            <a:endParaRPr lang="en-US" dirty="0"/>
          </a:p>
        </p:txBody>
      </p:sp>
      <p:sp>
        <p:nvSpPr>
          <p:cNvPr id="5" name="Slide Number Placeholder 4"/>
          <p:cNvSpPr>
            <a:spLocks noGrp="1"/>
          </p:cNvSpPr>
          <p:nvPr>
            <p:ph type="sldNum" sz="quarter" idx="12"/>
          </p:nvPr>
        </p:nvSpPr>
        <p:spPr/>
        <p:txBody>
          <a:bodyPr/>
          <a:lstStyle/>
          <a:p>
            <a:pPr>
              <a:defRPr/>
            </a:pPr>
            <a:fld id="{CCED4385-CCCA-4BBF-AB19-415EBC87934F}" type="slidenum">
              <a:rPr lang="en-US" smtClean="0"/>
              <a:pPr>
                <a:defRPr/>
              </a:pPr>
              <a:t>12</a:t>
            </a:fld>
            <a:endParaRPr lang="en-US" dirty="0"/>
          </a:p>
        </p:txBody>
      </p:sp>
      <p:sp>
        <p:nvSpPr>
          <p:cNvPr id="2" name="Title 1"/>
          <p:cNvSpPr>
            <a:spLocks noGrp="1"/>
          </p:cNvSpPr>
          <p:nvPr>
            <p:ph type="title"/>
          </p:nvPr>
        </p:nvSpPr>
        <p:spPr>
          <a:xfrm>
            <a:off x="1689100" y="1203325"/>
            <a:ext cx="17894300" cy="1015999"/>
          </a:xfrm>
        </p:spPr>
        <p:txBody>
          <a:bodyPr/>
          <a:lstStyle/>
          <a:p>
            <a:r>
              <a:rPr lang="en-US" dirty="0"/>
              <a:t>HDF5 Virtual Object Layer (VOL)</a:t>
            </a:r>
          </a:p>
        </p:txBody>
      </p:sp>
      <p:cxnSp>
        <p:nvCxnSpPr>
          <p:cNvPr id="1026" name="AutoShape 2">
            <a:extLst>
              <a:ext uri="{FF2B5EF4-FFF2-40B4-BE49-F238E27FC236}">
                <a16:creationId xmlns:a16="http://schemas.microsoft.com/office/drawing/2014/main" id="{D7A63520-D234-44B5-AC79-EE6F848E4F06}"/>
              </a:ext>
            </a:extLst>
          </p:cNvPr>
          <p:cNvCxnSpPr>
            <a:cxnSpLocks noChangeShapeType="1"/>
          </p:cNvCxnSpPr>
          <p:nvPr/>
        </p:nvCxnSpPr>
        <p:spPr bwMode="auto">
          <a:xfrm flipH="1">
            <a:off x="109451775" y="109753400"/>
            <a:ext cx="0" cy="520700"/>
          </a:xfrm>
          <a:prstGeom prst="straightConnector1">
            <a:avLst/>
          </a:prstGeom>
          <a:noFill/>
          <a:ln w="2540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1028" name="Picture 1027">
            <a:extLst>
              <a:ext uri="{FF2B5EF4-FFF2-40B4-BE49-F238E27FC236}">
                <a16:creationId xmlns:a16="http://schemas.microsoft.com/office/drawing/2014/main" id="{D18CFFCF-68BF-4DEE-8AFB-4EA4254076D2}"/>
              </a:ext>
            </a:extLst>
          </p:cNvPr>
          <p:cNvPicPr>
            <a:picLocks noChangeAspect="1"/>
          </p:cNvPicPr>
          <p:nvPr/>
        </p:nvPicPr>
        <p:blipFill rotWithShape="1">
          <a:blip r:embed="rId3"/>
          <a:srcRect l="4936" t="7062" r="4178" b="22206"/>
          <a:stretch/>
        </p:blipFill>
        <p:spPr>
          <a:xfrm>
            <a:off x="11803061" y="2219323"/>
            <a:ext cx="11393487" cy="11474869"/>
          </a:xfrm>
          <a:prstGeom prst="rect">
            <a:avLst/>
          </a:prstGeom>
        </p:spPr>
      </p:pic>
    </p:spTree>
    <p:extLst>
      <p:ext uri="{BB962C8B-B14F-4D97-AF65-F5344CB8AC3E}">
        <p14:creationId xmlns:p14="http://schemas.microsoft.com/office/powerpoint/2010/main" val="489612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1689099" y="3238500"/>
            <a:ext cx="10655301" cy="10020300"/>
          </a:xfrm>
        </p:spPr>
        <p:txBody>
          <a:bodyPr>
            <a:normAutofit/>
          </a:bodyPr>
          <a:lstStyle/>
          <a:p>
            <a:r>
              <a:rPr lang="en-US" dirty="0"/>
              <a:t>Goal </a:t>
            </a:r>
          </a:p>
          <a:p>
            <a:pPr lvl="1">
              <a:buFont typeface="Lucida Grande"/>
              <a:buChar char="-"/>
            </a:pPr>
            <a:r>
              <a:rPr lang="en-US" dirty="0"/>
              <a:t>Serve HDF5 files from Object Store</a:t>
            </a:r>
          </a:p>
          <a:p>
            <a:r>
              <a:rPr lang="en-US" dirty="0"/>
              <a:t>Approach</a:t>
            </a:r>
          </a:p>
          <a:p>
            <a:pPr lvl="1"/>
            <a:r>
              <a:rPr lang="en-US" sz="3500" b="0" dirty="0"/>
              <a:t>Use existing HDF5 library and new VFD drivers to access the HDF5 file (work in progress)</a:t>
            </a:r>
          </a:p>
          <a:p>
            <a:pPr lvl="1"/>
            <a:r>
              <a:rPr lang="en-US" sz="3500" dirty="0"/>
              <a:t>S3 VFD uses range gets to read the desired data from the HDF5 file</a:t>
            </a:r>
          </a:p>
          <a:p>
            <a:pPr lvl="1"/>
            <a:r>
              <a:rPr lang="en-US" sz="3500" dirty="0"/>
              <a:t>R/O case</a:t>
            </a:r>
          </a:p>
          <a:p>
            <a:pPr lvl="2">
              <a:lnSpc>
                <a:spcPct val="100000"/>
              </a:lnSpc>
            </a:pPr>
            <a:r>
              <a:rPr lang="en-US" sz="3200" dirty="0"/>
              <a:t>Optimization is performed to avoid small metadata accesses</a:t>
            </a:r>
          </a:p>
          <a:p>
            <a:pPr lvl="2">
              <a:lnSpc>
                <a:spcPct val="100000"/>
              </a:lnSpc>
            </a:pPr>
            <a:r>
              <a:rPr lang="en-US" sz="3200" dirty="0"/>
              <a:t>Ingestion tool is required to create object with metadata information</a:t>
            </a:r>
          </a:p>
          <a:p>
            <a:pPr lvl="1"/>
            <a:r>
              <a:rPr lang="en-US" sz="3500" dirty="0"/>
              <a:t>R/W case takes advantage of paged allocation feature introduced in HDF5 1.10.1</a:t>
            </a:r>
          </a:p>
          <a:p>
            <a:pPr lvl="2">
              <a:lnSpc>
                <a:spcPct val="100000"/>
              </a:lnSpc>
            </a:pPr>
            <a:r>
              <a:rPr lang="en-US" sz="3200" dirty="0"/>
              <a:t>VFD  tracks allocations for the pages containing metadata and raw data for an object.</a:t>
            </a:r>
          </a:p>
          <a:p>
            <a:pPr lvl="1"/>
            <a:endParaRPr lang="en-US" sz="3500" dirty="0"/>
          </a:p>
        </p:txBody>
      </p:sp>
      <p:sp>
        <p:nvSpPr>
          <p:cNvPr id="5" name="Slide Number Placeholder 4"/>
          <p:cNvSpPr>
            <a:spLocks noGrp="1"/>
          </p:cNvSpPr>
          <p:nvPr>
            <p:ph type="sldNum" sz="quarter" idx="12"/>
          </p:nvPr>
        </p:nvSpPr>
        <p:spPr/>
        <p:txBody>
          <a:bodyPr/>
          <a:lstStyle/>
          <a:p>
            <a:pPr>
              <a:defRPr/>
            </a:pPr>
            <a:fld id="{CCED4385-CCCA-4BBF-AB19-415EBC87934F}" type="slidenum">
              <a:rPr lang="en-US" smtClean="0"/>
              <a:pPr>
                <a:defRPr/>
              </a:pPr>
              <a:t>13</a:t>
            </a:fld>
            <a:endParaRPr lang="en-US" dirty="0"/>
          </a:p>
        </p:txBody>
      </p:sp>
      <p:sp>
        <p:nvSpPr>
          <p:cNvPr id="2" name="Title 1"/>
          <p:cNvSpPr>
            <a:spLocks noGrp="1"/>
          </p:cNvSpPr>
          <p:nvPr>
            <p:ph type="title"/>
          </p:nvPr>
        </p:nvSpPr>
        <p:spPr>
          <a:xfrm>
            <a:off x="1689100" y="1203325"/>
            <a:ext cx="17894300" cy="1015999"/>
          </a:xfrm>
        </p:spPr>
        <p:txBody>
          <a:bodyPr/>
          <a:lstStyle/>
          <a:p>
            <a:r>
              <a:rPr lang="en-US" dirty="0"/>
              <a:t>HDF5 S3 VFD</a:t>
            </a:r>
          </a:p>
        </p:txBody>
      </p:sp>
      <p:pic>
        <p:nvPicPr>
          <p:cNvPr id="18" name="Picture 17">
            <a:extLst>
              <a:ext uri="{FF2B5EF4-FFF2-40B4-BE49-F238E27FC236}">
                <a16:creationId xmlns:a16="http://schemas.microsoft.com/office/drawing/2014/main" id="{FEFC5AF6-EC57-4C61-9327-0924EBE54B52}"/>
              </a:ext>
            </a:extLst>
          </p:cNvPr>
          <p:cNvPicPr>
            <a:picLocks noChangeAspect="1"/>
          </p:cNvPicPr>
          <p:nvPr/>
        </p:nvPicPr>
        <p:blipFill rotWithShape="1">
          <a:blip r:embed="rId3"/>
          <a:srcRect l="27451" t="6819" r="20588" b="43939"/>
          <a:stretch/>
        </p:blipFill>
        <p:spPr>
          <a:xfrm>
            <a:off x="13742681" y="2558866"/>
            <a:ext cx="8718549" cy="10692560"/>
          </a:xfrm>
          <a:prstGeom prst="rect">
            <a:avLst/>
          </a:prstGeom>
        </p:spPr>
      </p:pic>
    </p:spTree>
    <p:extLst>
      <p:ext uri="{BB962C8B-B14F-4D97-AF65-F5344CB8AC3E}">
        <p14:creationId xmlns:p14="http://schemas.microsoft.com/office/powerpoint/2010/main" val="465674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normAutofit lnSpcReduction="10000"/>
          </a:bodyPr>
          <a:lstStyle/>
          <a:p>
            <a:r>
              <a:rPr lang="en-US" dirty="0"/>
              <a:t>Goal </a:t>
            </a:r>
          </a:p>
          <a:p>
            <a:pPr lvl="1">
              <a:buFont typeface="Lucida Grande"/>
              <a:buChar char="-"/>
            </a:pPr>
            <a:r>
              <a:rPr lang="en-US" dirty="0"/>
              <a:t>Scale to 1.5+ million MPI ranks</a:t>
            </a:r>
          </a:p>
          <a:p>
            <a:r>
              <a:rPr lang="en-US" dirty="0"/>
              <a:t>Problem on </a:t>
            </a:r>
            <a:r>
              <a:rPr lang="en-US" dirty="0" err="1"/>
              <a:t>Lustre</a:t>
            </a:r>
            <a:endParaRPr lang="en-US" dirty="0"/>
          </a:p>
          <a:p>
            <a:pPr lvl="1"/>
            <a:r>
              <a:rPr lang="en-US" dirty="0"/>
              <a:t>System contention when performing small I/O (HDF5 metadata and small raw data)</a:t>
            </a:r>
          </a:p>
          <a:p>
            <a:pPr lvl="2"/>
            <a:r>
              <a:rPr lang="en-US" dirty="0"/>
              <a:t>HDF5 metadata (~ few KB) is scattered all over the file</a:t>
            </a:r>
          </a:p>
          <a:p>
            <a:pPr lvl="2"/>
            <a:r>
              <a:rPr lang="en-US" b="0" dirty="0"/>
              <a:t>A single collective write just before close results in excessive lock  contention</a:t>
            </a:r>
          </a:p>
          <a:p>
            <a:pPr lvl="2"/>
            <a:r>
              <a:rPr lang="en-US" b="0" dirty="0"/>
              <a:t>The </a:t>
            </a:r>
            <a:r>
              <a:rPr lang="en-US" b="0" dirty="0" err="1"/>
              <a:t>MPI_File_set_size</a:t>
            </a:r>
            <a:r>
              <a:rPr lang="en-US" b="0" dirty="0"/>
              <a:t>() call that is made shortly after the above collective metadata write typically cannot execute until it obtains locks on all OSTs.  This requires the call to wait until the above contention is resolved – hence the delays we have been seeing on our truncate calls at file close.</a:t>
            </a:r>
          </a:p>
          <a:p>
            <a:r>
              <a:rPr lang="is-IS" dirty="0"/>
              <a:t>Proposed Solution</a:t>
            </a:r>
          </a:p>
          <a:p>
            <a:pPr lvl="1"/>
            <a:r>
              <a:rPr lang="is-IS" dirty="0"/>
              <a:t>Implement paged aggregation and page buffering for parallel HDF5</a:t>
            </a:r>
          </a:p>
          <a:p>
            <a:endParaRPr lang="en-US" dirty="0"/>
          </a:p>
          <a:p>
            <a:pPr lvl="1"/>
            <a:endParaRPr lang="en-US" dirty="0"/>
          </a:p>
        </p:txBody>
      </p:sp>
      <p:sp>
        <p:nvSpPr>
          <p:cNvPr id="5" name="Slide Number Placeholder 4"/>
          <p:cNvSpPr>
            <a:spLocks noGrp="1"/>
          </p:cNvSpPr>
          <p:nvPr>
            <p:ph type="sldNum" sz="quarter" idx="12"/>
          </p:nvPr>
        </p:nvSpPr>
        <p:spPr/>
        <p:txBody>
          <a:bodyPr/>
          <a:lstStyle/>
          <a:p>
            <a:pPr>
              <a:defRPr/>
            </a:pPr>
            <a:fld id="{CCED4385-CCCA-4BBF-AB19-415EBC87934F}" type="slidenum">
              <a:rPr lang="en-US" smtClean="0"/>
              <a:pPr>
                <a:defRPr/>
              </a:pPr>
              <a:t>14</a:t>
            </a:fld>
            <a:endParaRPr lang="en-US" dirty="0"/>
          </a:p>
        </p:txBody>
      </p:sp>
      <p:sp>
        <p:nvSpPr>
          <p:cNvPr id="2" name="Title 1"/>
          <p:cNvSpPr>
            <a:spLocks noGrp="1"/>
          </p:cNvSpPr>
          <p:nvPr>
            <p:ph type="title"/>
          </p:nvPr>
        </p:nvSpPr>
        <p:spPr/>
        <p:txBody>
          <a:bodyPr/>
          <a:lstStyle/>
          <a:p>
            <a:r>
              <a:rPr lang="en-US" dirty="0"/>
              <a:t>HDF5 Scalability</a:t>
            </a:r>
          </a:p>
        </p:txBody>
      </p:sp>
    </p:spTree>
    <p:extLst>
      <p:ext uri="{BB962C8B-B14F-4D97-AF65-F5344CB8AC3E}">
        <p14:creationId xmlns:p14="http://schemas.microsoft.com/office/powerpoint/2010/main" val="577080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3962400" y="549276"/>
            <a:ext cx="16459200" cy="2286000"/>
          </a:xfrm>
          <a:prstGeom prst="rect">
            <a:avLst/>
          </a:prstGeom>
        </p:spPr>
        <p:txBody>
          <a:bodyPr wrap="square" lIns="182850" tIns="182850" rIns="182850" bIns="182850" anchor="ctr" anchorCtr="0">
            <a:noAutofit/>
          </a:bodyPr>
          <a:lstStyle/>
          <a:p>
            <a:r>
              <a:rPr lang="en-US" sz="7200">
                <a:latin typeface="Arial Black"/>
                <a:ea typeface="Arial Black"/>
                <a:cs typeface="Arial Black"/>
                <a:sym typeface="Arial Black"/>
              </a:rPr>
              <a:t>ExaHDF5 Mission</a:t>
            </a:r>
          </a:p>
        </p:txBody>
      </p:sp>
      <p:sp>
        <p:nvSpPr>
          <p:cNvPr id="138" name="Shape 138"/>
          <p:cNvSpPr txBox="1">
            <a:spLocks noGrp="1"/>
          </p:cNvSpPr>
          <p:nvPr>
            <p:ph type="body" idx="1"/>
          </p:nvPr>
        </p:nvSpPr>
        <p:spPr>
          <a:xfrm>
            <a:off x="3962400" y="3015400"/>
            <a:ext cx="16459200" cy="9237000"/>
          </a:xfrm>
          <a:prstGeom prst="rect">
            <a:avLst/>
          </a:prstGeom>
        </p:spPr>
        <p:txBody>
          <a:bodyPr wrap="square" lIns="182850" tIns="182850" rIns="182850" bIns="182850" anchor="t" anchorCtr="0">
            <a:noAutofit/>
          </a:bodyPr>
          <a:lstStyle/>
          <a:p>
            <a:pPr marL="914400" indent="-838200">
              <a:lnSpc>
                <a:spcPct val="115000"/>
              </a:lnSpc>
              <a:spcBef>
                <a:spcPts val="1600"/>
              </a:spcBef>
            </a:pPr>
            <a:r>
              <a:rPr lang="en-US" sz="6000" dirty="0"/>
              <a:t>Work with ECP applications to meet their needs</a:t>
            </a:r>
          </a:p>
          <a:p>
            <a:pPr marL="914400" indent="-838200">
              <a:lnSpc>
                <a:spcPct val="115000"/>
              </a:lnSpc>
              <a:spcBef>
                <a:spcPts val="0"/>
              </a:spcBef>
            </a:pPr>
            <a:r>
              <a:rPr lang="en-US" sz="6000" dirty="0"/>
              <a:t>Productize HDF5 features</a:t>
            </a:r>
          </a:p>
          <a:p>
            <a:pPr marL="914400" indent="-838200">
              <a:lnSpc>
                <a:spcPct val="115000"/>
              </a:lnSpc>
              <a:spcBef>
                <a:spcPts val="0"/>
              </a:spcBef>
            </a:pPr>
            <a:r>
              <a:rPr lang="en-US" sz="6000" dirty="0"/>
              <a:t>Support, maintain, package, and release HDF5</a:t>
            </a:r>
          </a:p>
          <a:p>
            <a:pPr marL="914400" indent="-838200">
              <a:lnSpc>
                <a:spcPct val="115000"/>
              </a:lnSpc>
              <a:spcBef>
                <a:spcPts val="0"/>
              </a:spcBef>
            </a:pPr>
            <a:r>
              <a:rPr lang="en-US" sz="6000" dirty="0"/>
              <a:t>Research toward future architectures and incoming requests from ECP teams</a:t>
            </a:r>
          </a:p>
        </p:txBody>
      </p:sp>
    </p:spTree>
    <p:extLst>
      <p:ext uri="{BB962C8B-B14F-4D97-AF65-F5344CB8AC3E}">
        <p14:creationId xmlns:p14="http://schemas.microsoft.com/office/powerpoint/2010/main" val="1783729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3962400" y="549276"/>
            <a:ext cx="16459200" cy="2286000"/>
          </a:xfrm>
          <a:prstGeom prst="rect">
            <a:avLst/>
          </a:prstGeom>
        </p:spPr>
        <p:txBody>
          <a:bodyPr wrap="square" lIns="182850" tIns="182850" rIns="182850" bIns="182850" anchor="ctr" anchorCtr="0">
            <a:noAutofit/>
          </a:bodyPr>
          <a:lstStyle/>
          <a:p>
            <a:r>
              <a:rPr lang="en-US" sz="7200">
                <a:latin typeface="Arial Black"/>
                <a:ea typeface="Arial Black"/>
                <a:cs typeface="Arial Black"/>
                <a:sym typeface="Arial Black"/>
              </a:rPr>
              <a:t>ExaHDF5 Team</a:t>
            </a:r>
          </a:p>
        </p:txBody>
      </p:sp>
      <p:graphicFrame>
        <p:nvGraphicFramePr>
          <p:cNvPr id="101" name="Shape 101"/>
          <p:cNvGraphicFramePr/>
          <p:nvPr/>
        </p:nvGraphicFramePr>
        <p:xfrm>
          <a:off x="4426700" y="2541750"/>
          <a:ext cx="15530600" cy="5979816"/>
        </p:xfrm>
        <a:graphic>
          <a:graphicData uri="http://schemas.openxmlformats.org/drawingml/2006/table">
            <a:tbl>
              <a:tblPr>
                <a:noFill/>
              </a:tblPr>
              <a:tblGrid>
                <a:gridCol w="5183450">
                  <a:extLst>
                    <a:ext uri="{9D8B030D-6E8A-4147-A177-3AD203B41FA5}">
                      <a16:colId xmlns:a16="http://schemas.microsoft.com/office/drawing/2014/main" val="20000"/>
                    </a:ext>
                  </a:extLst>
                </a:gridCol>
                <a:gridCol w="10347150">
                  <a:extLst>
                    <a:ext uri="{9D8B030D-6E8A-4147-A177-3AD203B41FA5}">
                      <a16:colId xmlns:a16="http://schemas.microsoft.com/office/drawing/2014/main" val="20001"/>
                    </a:ext>
                  </a:extLst>
                </a:gridCol>
              </a:tblGrid>
              <a:tr h="996636">
                <a:tc>
                  <a:txBody>
                    <a:bodyPr/>
                    <a:lstStyle/>
                    <a:p>
                      <a:pPr lvl="0" rtl="0">
                        <a:lnSpc>
                          <a:spcPct val="115000"/>
                        </a:lnSpc>
                        <a:spcBef>
                          <a:spcPts val="0"/>
                        </a:spcBef>
                        <a:buNone/>
                      </a:pPr>
                      <a:r>
                        <a:rPr lang="en-US" sz="3600" b="1"/>
                        <a:t>PI Name</a:t>
                      </a:r>
                    </a:p>
                  </a:txBody>
                  <a:tcPr marL="182850" marR="182850" marT="182850" marB="182850">
                    <a:lnL w="12650" cap="flat" cmpd="sng">
                      <a:solidFill>
                        <a:srgbClr val="000000"/>
                      </a:solidFill>
                      <a:prstDash val="solid"/>
                      <a:round/>
                      <a:headEnd type="none" w="med" len="med"/>
                      <a:tailEnd type="none" w="med" len="med"/>
                    </a:lnL>
                    <a:lnR w="12650" cap="flat" cmpd="sng">
                      <a:solidFill>
                        <a:srgbClr val="000000"/>
                      </a:solidFill>
                      <a:prstDash val="solid"/>
                      <a:round/>
                      <a:headEnd type="none" w="med" len="med"/>
                      <a:tailEnd type="none" w="med" len="med"/>
                    </a:lnR>
                    <a:lnT w="12650" cap="flat" cmpd="sng">
                      <a:solidFill>
                        <a:srgbClr val="000000"/>
                      </a:solidFill>
                      <a:prstDash val="solid"/>
                      <a:round/>
                      <a:headEnd type="none" w="med" len="med"/>
                      <a:tailEnd type="none" w="med" len="med"/>
                    </a:lnT>
                    <a:lnB w="38100"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US" sz="3600" b="1"/>
                        <a:t>Affiliation and Project Role</a:t>
                      </a:r>
                    </a:p>
                  </a:txBody>
                  <a:tcPr marL="182850" marR="182850" marT="182850" marB="182850">
                    <a:lnL w="12650" cap="flat" cmpd="sng">
                      <a:solidFill>
                        <a:srgbClr val="000000"/>
                      </a:solidFill>
                      <a:prstDash val="solid"/>
                      <a:round/>
                      <a:headEnd type="none" w="med" len="med"/>
                      <a:tailEnd type="none" w="med" len="med"/>
                    </a:lnL>
                    <a:lnR w="12650" cap="flat" cmpd="sng">
                      <a:solidFill>
                        <a:srgbClr val="000000"/>
                      </a:solidFill>
                      <a:prstDash val="solid"/>
                      <a:round/>
                      <a:headEnd type="none" w="med" len="med"/>
                      <a:tailEnd type="none" w="med" len="med"/>
                    </a:lnR>
                    <a:lnT w="12650" cap="flat" cmpd="sng">
                      <a:solidFill>
                        <a:srgbClr val="000000"/>
                      </a:solidFill>
                      <a:prstDash val="solid"/>
                      <a:round/>
                      <a:headEnd type="none" w="med" len="med"/>
                      <a:tailEnd type="none" w="med" len="med"/>
                    </a:lnT>
                    <a:lnB w="381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96636">
                <a:tc>
                  <a:txBody>
                    <a:bodyPr/>
                    <a:lstStyle/>
                    <a:p>
                      <a:pPr lvl="0" rtl="0">
                        <a:lnSpc>
                          <a:spcPct val="115000"/>
                        </a:lnSpc>
                        <a:spcBef>
                          <a:spcPts val="0"/>
                        </a:spcBef>
                        <a:buNone/>
                      </a:pPr>
                      <a:r>
                        <a:rPr lang="en-US" sz="3600"/>
                        <a:t>Suren Byna</a:t>
                      </a:r>
                    </a:p>
                  </a:txBody>
                  <a:tcPr marL="182850" marR="182850" marT="182850" marB="182850">
                    <a:lnL w="12650" cap="flat" cmpd="sng">
                      <a:solidFill>
                        <a:srgbClr val="000000"/>
                      </a:solidFill>
                      <a:prstDash val="solid"/>
                      <a:round/>
                      <a:headEnd type="none" w="med" len="med"/>
                      <a:tailEnd type="none" w="med" len="med"/>
                    </a:lnL>
                    <a:lnR w="12650" cap="flat" cmpd="sng">
                      <a:solidFill>
                        <a:srgbClr val="000000"/>
                      </a:solidFill>
                      <a:prstDash val="solid"/>
                      <a:round/>
                      <a:headEnd type="none" w="med" len="med"/>
                      <a:tailEnd type="none" w="med" len="med"/>
                    </a:lnR>
                    <a:lnT w="38100" cap="flat" cmpd="sng">
                      <a:solidFill>
                        <a:srgbClr val="000000"/>
                      </a:solidFill>
                      <a:prstDash val="solid"/>
                      <a:round/>
                      <a:headEnd type="none" w="med" len="med"/>
                      <a:tailEnd type="none" w="med" len="med"/>
                    </a:lnT>
                    <a:lnB w="12650"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US" sz="3600"/>
                        <a:t>LBNL, Project Lead</a:t>
                      </a:r>
                    </a:p>
                  </a:txBody>
                  <a:tcPr marL="182850" marR="182850" marT="182850" marB="182850">
                    <a:lnL w="12650" cap="flat" cmpd="sng">
                      <a:solidFill>
                        <a:srgbClr val="000000"/>
                      </a:solidFill>
                      <a:prstDash val="solid"/>
                      <a:round/>
                      <a:headEnd type="none" w="med" len="med"/>
                      <a:tailEnd type="none" w="med" len="med"/>
                    </a:lnL>
                    <a:lnR w="12650" cap="flat" cmpd="sng">
                      <a:solidFill>
                        <a:srgbClr val="000000"/>
                      </a:solidFill>
                      <a:prstDash val="solid"/>
                      <a:round/>
                      <a:headEnd type="none" w="med" len="med"/>
                      <a:tailEnd type="none" w="med" len="med"/>
                    </a:lnR>
                    <a:lnT w="38100" cap="flat" cmpd="sng">
                      <a:solidFill>
                        <a:srgbClr val="000000"/>
                      </a:solidFill>
                      <a:prstDash val="solid"/>
                      <a:round/>
                      <a:headEnd type="none" w="med" len="med"/>
                      <a:tailEnd type="none" w="med" len="med"/>
                    </a:lnT>
                    <a:lnB w="1265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96636">
                <a:tc>
                  <a:txBody>
                    <a:bodyPr/>
                    <a:lstStyle/>
                    <a:p>
                      <a:pPr lvl="0" rtl="0">
                        <a:lnSpc>
                          <a:spcPct val="115000"/>
                        </a:lnSpc>
                        <a:spcBef>
                          <a:spcPts val="0"/>
                        </a:spcBef>
                        <a:buNone/>
                      </a:pPr>
                      <a:r>
                        <a:rPr lang="en-US" sz="3600"/>
                        <a:t>Quincey Koziol</a:t>
                      </a:r>
                    </a:p>
                  </a:txBody>
                  <a:tcPr marL="182850" marR="182850" marT="182850" marB="182850">
                    <a:lnL w="12650" cap="flat" cmpd="sng">
                      <a:solidFill>
                        <a:srgbClr val="000000"/>
                      </a:solidFill>
                      <a:prstDash val="solid"/>
                      <a:round/>
                      <a:headEnd type="none" w="med" len="med"/>
                      <a:tailEnd type="none" w="med" len="med"/>
                    </a:lnL>
                    <a:lnR w="12650" cap="flat" cmpd="sng">
                      <a:solidFill>
                        <a:srgbClr val="000000"/>
                      </a:solidFill>
                      <a:prstDash val="solid"/>
                      <a:round/>
                      <a:headEnd type="none" w="med" len="med"/>
                      <a:tailEnd type="none" w="med" len="med"/>
                    </a:lnR>
                    <a:lnT w="12650" cap="flat" cmpd="sng">
                      <a:solidFill>
                        <a:srgbClr val="000000"/>
                      </a:solidFill>
                      <a:prstDash val="solid"/>
                      <a:round/>
                      <a:headEnd type="none" w="med" len="med"/>
                      <a:tailEnd type="none" w="med" len="med"/>
                    </a:lnT>
                    <a:lnB w="12650"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US" sz="3600"/>
                        <a:t>LBNL, Software development lead</a:t>
                      </a:r>
                    </a:p>
                  </a:txBody>
                  <a:tcPr marL="182850" marR="182850" marT="182850" marB="182850">
                    <a:lnL w="12650" cap="flat" cmpd="sng">
                      <a:solidFill>
                        <a:srgbClr val="000000"/>
                      </a:solidFill>
                      <a:prstDash val="solid"/>
                      <a:round/>
                      <a:headEnd type="none" w="med" len="med"/>
                      <a:tailEnd type="none" w="med" len="med"/>
                    </a:lnL>
                    <a:lnR w="12650" cap="flat" cmpd="sng">
                      <a:solidFill>
                        <a:srgbClr val="000000"/>
                      </a:solidFill>
                      <a:prstDash val="solid"/>
                      <a:round/>
                      <a:headEnd type="none" w="med" len="med"/>
                      <a:tailEnd type="none" w="med" len="med"/>
                    </a:lnR>
                    <a:lnT w="12650" cap="flat" cmpd="sng">
                      <a:solidFill>
                        <a:srgbClr val="000000"/>
                      </a:solidFill>
                      <a:prstDash val="solid"/>
                      <a:round/>
                      <a:headEnd type="none" w="med" len="med"/>
                      <a:tailEnd type="none" w="med" len="med"/>
                    </a:lnT>
                    <a:lnB w="1265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96636">
                <a:tc>
                  <a:txBody>
                    <a:bodyPr/>
                    <a:lstStyle/>
                    <a:p>
                      <a:pPr lvl="0" rtl="0">
                        <a:lnSpc>
                          <a:spcPct val="115000"/>
                        </a:lnSpc>
                        <a:spcBef>
                          <a:spcPts val="0"/>
                        </a:spcBef>
                        <a:buNone/>
                      </a:pPr>
                      <a:r>
                        <a:rPr lang="en-US" sz="3600"/>
                        <a:t>Scot Breitenfeld</a:t>
                      </a:r>
                    </a:p>
                  </a:txBody>
                  <a:tcPr marL="182850" marR="182850" marT="182850" marB="182850">
                    <a:lnL w="12650" cap="flat" cmpd="sng">
                      <a:solidFill>
                        <a:srgbClr val="000000"/>
                      </a:solidFill>
                      <a:prstDash val="solid"/>
                      <a:round/>
                      <a:headEnd type="none" w="med" len="med"/>
                      <a:tailEnd type="none" w="med" len="med"/>
                    </a:lnL>
                    <a:lnR w="12650" cap="flat" cmpd="sng">
                      <a:solidFill>
                        <a:srgbClr val="000000"/>
                      </a:solidFill>
                      <a:prstDash val="solid"/>
                      <a:round/>
                      <a:headEnd type="none" w="med" len="med"/>
                      <a:tailEnd type="none" w="med" len="med"/>
                    </a:lnR>
                    <a:lnT w="12650" cap="flat" cmpd="sng">
                      <a:solidFill>
                        <a:srgbClr val="000000"/>
                      </a:solidFill>
                      <a:prstDash val="solid"/>
                      <a:round/>
                      <a:headEnd type="none" w="med" len="med"/>
                      <a:tailEnd type="none" w="med" len="med"/>
                    </a:lnT>
                    <a:lnB w="12650"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US" sz="3600"/>
                        <a:t>THG, SW Integration and release lead</a:t>
                      </a:r>
                    </a:p>
                  </a:txBody>
                  <a:tcPr marL="182850" marR="182850" marT="182850" marB="182850">
                    <a:lnL w="12650" cap="flat" cmpd="sng">
                      <a:solidFill>
                        <a:srgbClr val="000000"/>
                      </a:solidFill>
                      <a:prstDash val="solid"/>
                      <a:round/>
                      <a:headEnd type="none" w="med" len="med"/>
                      <a:tailEnd type="none" w="med" len="med"/>
                    </a:lnL>
                    <a:lnR w="12650" cap="flat" cmpd="sng">
                      <a:solidFill>
                        <a:srgbClr val="000000"/>
                      </a:solidFill>
                      <a:prstDash val="solid"/>
                      <a:round/>
                      <a:headEnd type="none" w="med" len="med"/>
                      <a:tailEnd type="none" w="med" len="med"/>
                    </a:lnR>
                    <a:lnT w="12650" cap="flat" cmpd="sng">
                      <a:solidFill>
                        <a:srgbClr val="000000"/>
                      </a:solidFill>
                      <a:prstDash val="solid"/>
                      <a:round/>
                      <a:headEnd type="none" w="med" len="med"/>
                      <a:tailEnd type="none" w="med" len="med"/>
                    </a:lnT>
                    <a:lnB w="1265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96636">
                <a:tc>
                  <a:txBody>
                    <a:bodyPr/>
                    <a:lstStyle/>
                    <a:p>
                      <a:pPr lvl="0" rtl="0">
                        <a:lnSpc>
                          <a:spcPct val="115000"/>
                        </a:lnSpc>
                        <a:spcBef>
                          <a:spcPts val="0"/>
                        </a:spcBef>
                        <a:buNone/>
                      </a:pPr>
                      <a:r>
                        <a:rPr lang="en-US" sz="3600"/>
                        <a:t>Venkat Vishwanath</a:t>
                      </a:r>
                    </a:p>
                  </a:txBody>
                  <a:tcPr marL="182850" marR="182850" marT="182850" marB="182850">
                    <a:lnL w="12650" cap="flat" cmpd="sng">
                      <a:solidFill>
                        <a:srgbClr val="000000"/>
                      </a:solidFill>
                      <a:prstDash val="solid"/>
                      <a:round/>
                      <a:headEnd type="none" w="med" len="med"/>
                      <a:tailEnd type="none" w="med" len="med"/>
                    </a:lnL>
                    <a:lnR w="12650" cap="flat" cmpd="sng">
                      <a:solidFill>
                        <a:srgbClr val="000000"/>
                      </a:solidFill>
                      <a:prstDash val="solid"/>
                      <a:round/>
                      <a:headEnd type="none" w="med" len="med"/>
                      <a:tailEnd type="none" w="med" len="med"/>
                    </a:lnR>
                    <a:lnT w="12650" cap="flat" cmpd="sng">
                      <a:solidFill>
                        <a:srgbClr val="000000"/>
                      </a:solidFill>
                      <a:prstDash val="solid"/>
                      <a:round/>
                      <a:headEnd type="none" w="med" len="med"/>
                      <a:tailEnd type="none" w="med" len="med"/>
                    </a:lnT>
                    <a:lnB w="12650"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US" sz="3600"/>
                        <a:t>ANL, Integration and collaboration lead</a:t>
                      </a:r>
                    </a:p>
                  </a:txBody>
                  <a:tcPr marL="182850" marR="182850" marT="182850" marB="182850">
                    <a:lnL w="12650" cap="flat" cmpd="sng">
                      <a:solidFill>
                        <a:srgbClr val="000000"/>
                      </a:solidFill>
                      <a:prstDash val="solid"/>
                      <a:round/>
                      <a:headEnd type="none" w="med" len="med"/>
                      <a:tailEnd type="none" w="med" len="med"/>
                    </a:lnL>
                    <a:lnR w="12650" cap="flat" cmpd="sng">
                      <a:solidFill>
                        <a:srgbClr val="000000"/>
                      </a:solidFill>
                      <a:prstDash val="solid"/>
                      <a:round/>
                      <a:headEnd type="none" w="med" len="med"/>
                      <a:tailEnd type="none" w="med" len="med"/>
                    </a:lnR>
                    <a:lnT w="12650" cap="flat" cmpd="sng">
                      <a:solidFill>
                        <a:srgbClr val="000000"/>
                      </a:solidFill>
                      <a:prstDash val="solid"/>
                      <a:round/>
                      <a:headEnd type="none" w="med" len="med"/>
                      <a:tailEnd type="none" w="med" len="med"/>
                    </a:lnT>
                    <a:lnB w="1265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96636">
                <a:tc>
                  <a:txBody>
                    <a:bodyPr/>
                    <a:lstStyle/>
                    <a:p>
                      <a:pPr lvl="0" rtl="0">
                        <a:lnSpc>
                          <a:spcPct val="115000"/>
                        </a:lnSpc>
                        <a:spcBef>
                          <a:spcPts val="0"/>
                        </a:spcBef>
                        <a:buNone/>
                      </a:pPr>
                      <a:r>
                        <a:rPr lang="en-US" sz="3600"/>
                        <a:t>Preeti Malakar</a:t>
                      </a:r>
                    </a:p>
                  </a:txBody>
                  <a:tcPr marL="182850" marR="182850" marT="182850" marB="182850">
                    <a:lnL w="12650" cap="flat" cmpd="sng">
                      <a:solidFill>
                        <a:srgbClr val="000000"/>
                      </a:solidFill>
                      <a:prstDash val="solid"/>
                      <a:round/>
                      <a:headEnd type="none" w="med" len="med"/>
                      <a:tailEnd type="none" w="med" len="med"/>
                    </a:lnL>
                    <a:lnR w="12650" cap="flat" cmpd="sng">
                      <a:solidFill>
                        <a:srgbClr val="000000"/>
                      </a:solidFill>
                      <a:prstDash val="solid"/>
                      <a:round/>
                      <a:headEnd type="none" w="med" len="med"/>
                      <a:tailEnd type="none" w="med" len="med"/>
                    </a:lnR>
                    <a:lnT w="12650" cap="flat" cmpd="sng">
                      <a:solidFill>
                        <a:srgbClr val="000000"/>
                      </a:solidFill>
                      <a:prstDash val="solid"/>
                      <a:round/>
                      <a:headEnd type="none" w="med" len="med"/>
                      <a:tailEnd type="none" w="med" len="med"/>
                    </a:lnT>
                    <a:lnB w="12650"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US" sz="3600"/>
                        <a:t>ANL, Data movement optimization</a:t>
                      </a:r>
                    </a:p>
                  </a:txBody>
                  <a:tcPr marL="182850" marR="182850" marT="182850" marB="182850">
                    <a:lnL w="12650" cap="flat" cmpd="sng">
                      <a:solidFill>
                        <a:srgbClr val="000000"/>
                      </a:solidFill>
                      <a:prstDash val="solid"/>
                      <a:round/>
                      <a:headEnd type="none" w="med" len="med"/>
                      <a:tailEnd type="none" w="med" len="med"/>
                    </a:lnL>
                    <a:lnR w="12650" cap="flat" cmpd="sng">
                      <a:solidFill>
                        <a:srgbClr val="000000"/>
                      </a:solidFill>
                      <a:prstDash val="solid"/>
                      <a:round/>
                      <a:headEnd type="none" w="med" len="med"/>
                      <a:tailEnd type="none" w="med" len="med"/>
                    </a:lnR>
                    <a:lnT w="12650" cap="flat" cmpd="sng">
                      <a:solidFill>
                        <a:srgbClr val="000000"/>
                      </a:solidFill>
                      <a:prstDash val="solid"/>
                      <a:round/>
                      <a:headEnd type="none" w="med" len="med"/>
                      <a:tailEnd type="none" w="med" len="med"/>
                    </a:lnT>
                    <a:lnB w="12650" cap="flat" cmpd="sng">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02" name="Shape 102"/>
          <p:cNvSpPr txBox="1"/>
          <p:nvPr/>
        </p:nvSpPr>
        <p:spPr>
          <a:xfrm>
            <a:off x="3962400" y="8660250"/>
            <a:ext cx="16724400" cy="1456200"/>
          </a:xfrm>
          <a:prstGeom prst="rect">
            <a:avLst/>
          </a:prstGeom>
          <a:noFill/>
          <a:ln>
            <a:noFill/>
          </a:ln>
        </p:spPr>
        <p:txBody>
          <a:bodyPr wrap="square" lIns="182850" tIns="182850" rIns="182850" bIns="182850" anchor="ctr" anchorCtr="0">
            <a:noAutofit/>
          </a:bodyPr>
          <a:lstStyle/>
          <a:p>
            <a:pPr defTabSz="1828800" eaLnBrk="1" fontAlgn="auto" hangingPunct="1">
              <a:lnSpc>
                <a:spcPct val="115000"/>
              </a:lnSpc>
              <a:spcBef>
                <a:spcPts val="0"/>
              </a:spcBef>
              <a:spcAft>
                <a:spcPts val="0"/>
              </a:spcAft>
            </a:pPr>
            <a:r>
              <a:rPr lang="en-US" sz="3600" b="1" u="sng" kern="0">
                <a:latin typeface="Arial"/>
                <a:cs typeface="Arial"/>
                <a:sym typeface="Arial"/>
              </a:rPr>
              <a:t>Staff</a:t>
            </a:r>
            <a:r>
              <a:rPr lang="en-US" sz="3600" kern="0">
                <a:latin typeface="Arial"/>
                <a:cs typeface="Arial"/>
                <a:sym typeface="Arial"/>
              </a:rPr>
              <a:t>: Houjun Tang, Bin Dong, Junmin Gu, Jialin Liu, Alex Sim, Paul Coffman, Todd Munson, Jerome Soumagne, Dana Robinson, and John Mainzer</a:t>
            </a:r>
          </a:p>
        </p:txBody>
      </p:sp>
      <p:pic>
        <p:nvPicPr>
          <p:cNvPr id="103" name="Shape 103"/>
          <p:cNvPicPr preferRelativeResize="0"/>
          <p:nvPr/>
        </p:nvPicPr>
        <p:blipFill>
          <a:blip r:embed="rId3">
            <a:alphaModFix/>
          </a:blip>
          <a:stretch>
            <a:fillRect/>
          </a:stretch>
        </p:blipFill>
        <p:spPr>
          <a:xfrm>
            <a:off x="5776227" y="10256600"/>
            <a:ext cx="12831350" cy="2806000"/>
          </a:xfrm>
          <a:prstGeom prst="rect">
            <a:avLst/>
          </a:prstGeom>
          <a:noFill/>
          <a:ln>
            <a:noFill/>
          </a:ln>
        </p:spPr>
      </p:pic>
      <p:sp>
        <p:nvSpPr>
          <p:cNvPr id="8" name="Shape 139">
            <a:extLst>
              <a:ext uri="{FF2B5EF4-FFF2-40B4-BE49-F238E27FC236}">
                <a16:creationId xmlns:a16="http://schemas.microsoft.com/office/drawing/2014/main" id="{BC5446EC-5ACD-4AE0-A615-FEE5B970FDB4}"/>
              </a:ext>
            </a:extLst>
          </p:cNvPr>
          <p:cNvSpPr txBox="1">
            <a:spLocks noGrp="1"/>
          </p:cNvSpPr>
          <p:nvPr>
            <p:ph type="sldNum" idx="12"/>
          </p:nvPr>
        </p:nvSpPr>
        <p:spPr>
          <a:xfrm>
            <a:off x="20116800" y="12985800"/>
            <a:ext cx="4267200" cy="730200"/>
          </a:xfrm>
          <a:prstGeom prst="rect">
            <a:avLst/>
          </a:prstGeom>
        </p:spPr>
        <p:txBody>
          <a:bodyPr wrap="square" lIns="182850" tIns="91400" rIns="182850" bIns="91400" anchor="ctr" anchorCtr="0">
            <a:noAutofit/>
          </a:bodyPr>
          <a:lstStyle/>
          <a:p>
            <a:pPr defTabSz="1828800" eaLnBrk="1" fontAlgn="auto" hangingPunct="1">
              <a:spcBef>
                <a:spcPts val="0"/>
              </a:spcBef>
              <a:spcAft>
                <a:spcPts val="0"/>
              </a:spcAft>
            </a:pPr>
            <a:fld id="{00000000-1234-1234-1234-123412341234}" type="slidenum">
              <a:rPr lang="en-US" sz="2800" kern="0">
                <a:latin typeface="Arial"/>
                <a:cs typeface="Arial"/>
                <a:sym typeface="Arial"/>
              </a:rPr>
              <a:pPr defTabSz="1828800" eaLnBrk="1" fontAlgn="auto" hangingPunct="1">
                <a:spcBef>
                  <a:spcPts val="0"/>
                </a:spcBef>
                <a:spcAft>
                  <a:spcPts val="0"/>
                </a:spcAft>
              </a:pPr>
              <a:t>16</a:t>
            </a:fld>
            <a:endParaRPr lang="en-US" sz="2800" kern="0">
              <a:latin typeface="Arial"/>
              <a:cs typeface="Arial"/>
              <a:sym typeface="Arial"/>
            </a:endParaRPr>
          </a:p>
        </p:txBody>
      </p:sp>
    </p:spTree>
    <p:extLst>
      <p:ext uri="{BB962C8B-B14F-4D97-AF65-F5344CB8AC3E}">
        <p14:creationId xmlns:p14="http://schemas.microsoft.com/office/powerpoint/2010/main" val="2815432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3962400" y="549276"/>
            <a:ext cx="16459200" cy="2286000"/>
          </a:xfrm>
          <a:prstGeom prst="rect">
            <a:avLst/>
          </a:prstGeom>
        </p:spPr>
        <p:txBody>
          <a:bodyPr wrap="square" lIns="182850" tIns="182850" rIns="182850" bIns="182850" anchor="ctr" anchorCtr="0">
            <a:noAutofit/>
          </a:bodyPr>
          <a:lstStyle/>
          <a:p>
            <a:r>
              <a:rPr lang="en-US" sz="7200">
                <a:latin typeface="Arial Black"/>
                <a:ea typeface="Arial Black"/>
                <a:cs typeface="Arial Black"/>
                <a:sym typeface="Arial Black"/>
              </a:rPr>
              <a:t>HDF5 in ECP Apps</a:t>
            </a:r>
          </a:p>
        </p:txBody>
      </p:sp>
      <p:pic>
        <p:nvPicPr>
          <p:cNvPr id="129" name="Shape 129"/>
          <p:cNvPicPr preferRelativeResize="0"/>
          <p:nvPr/>
        </p:nvPicPr>
        <p:blipFill>
          <a:blip r:embed="rId3">
            <a:alphaModFix/>
          </a:blip>
          <a:stretch>
            <a:fillRect/>
          </a:stretch>
        </p:blipFill>
        <p:spPr>
          <a:xfrm>
            <a:off x="3048000" y="3140101"/>
            <a:ext cx="18288004" cy="2924238"/>
          </a:xfrm>
          <a:prstGeom prst="rect">
            <a:avLst/>
          </a:prstGeom>
          <a:noFill/>
          <a:ln>
            <a:noFill/>
          </a:ln>
        </p:spPr>
      </p:pic>
      <p:pic>
        <p:nvPicPr>
          <p:cNvPr id="130" name="Shape 130"/>
          <p:cNvPicPr preferRelativeResize="0"/>
          <p:nvPr/>
        </p:nvPicPr>
        <p:blipFill>
          <a:blip r:embed="rId4">
            <a:alphaModFix/>
          </a:blip>
          <a:stretch>
            <a:fillRect/>
          </a:stretch>
        </p:blipFill>
        <p:spPr>
          <a:xfrm>
            <a:off x="13346300" y="6807198"/>
            <a:ext cx="7989700" cy="4462300"/>
          </a:xfrm>
          <a:prstGeom prst="rect">
            <a:avLst/>
          </a:prstGeom>
          <a:noFill/>
          <a:ln>
            <a:noFill/>
          </a:ln>
        </p:spPr>
      </p:pic>
      <p:sp>
        <p:nvSpPr>
          <p:cNvPr id="131" name="Shape 131"/>
          <p:cNvSpPr txBox="1">
            <a:spLocks noGrp="1"/>
          </p:cNvSpPr>
          <p:nvPr>
            <p:ph type="body" idx="1"/>
          </p:nvPr>
        </p:nvSpPr>
        <p:spPr>
          <a:xfrm>
            <a:off x="3499000" y="7214700"/>
            <a:ext cx="10002000" cy="4054800"/>
          </a:xfrm>
          <a:prstGeom prst="rect">
            <a:avLst/>
          </a:prstGeom>
        </p:spPr>
        <p:txBody>
          <a:bodyPr wrap="square" lIns="182850" tIns="182850" rIns="182850" bIns="182850" anchor="t" anchorCtr="0">
            <a:noAutofit/>
          </a:bodyPr>
          <a:lstStyle/>
          <a:p>
            <a:pPr marL="914400" indent="-762000">
              <a:lnSpc>
                <a:spcPct val="115000"/>
              </a:lnSpc>
              <a:spcBef>
                <a:spcPts val="1600"/>
              </a:spcBef>
            </a:pPr>
            <a:r>
              <a:rPr lang="en-US" sz="4800"/>
              <a:t>19 out of the 26 (22 ECP + 4 NNSA) apps currently use or planning to use HDF5</a:t>
            </a:r>
          </a:p>
        </p:txBody>
      </p:sp>
      <p:sp>
        <p:nvSpPr>
          <p:cNvPr id="7" name="Shape 139">
            <a:extLst>
              <a:ext uri="{FF2B5EF4-FFF2-40B4-BE49-F238E27FC236}">
                <a16:creationId xmlns:a16="http://schemas.microsoft.com/office/drawing/2014/main" id="{68252077-B92C-4B9B-9FF3-8D726EF4ED25}"/>
              </a:ext>
            </a:extLst>
          </p:cNvPr>
          <p:cNvSpPr txBox="1">
            <a:spLocks/>
          </p:cNvSpPr>
          <p:nvPr/>
        </p:nvSpPr>
        <p:spPr>
          <a:xfrm>
            <a:off x="20116800" y="12985800"/>
            <a:ext cx="4267200" cy="730200"/>
          </a:xfrm>
          <a:prstGeom prst="rect">
            <a:avLst/>
          </a:prstGeom>
          <a:noFill/>
          <a:ln>
            <a:noFill/>
          </a:ln>
        </p:spPr>
        <p:txBody>
          <a:bodyPr wrap="square" lIns="182850" tIns="91400" rIns="182850" bIns="91400" anchor="ctr" anchorCtr="0">
            <a:noAutofit/>
          </a:bodyPr>
          <a:lstStyle>
            <a:defPPr>
              <a:defRPr lang="en-US"/>
            </a:defPPr>
            <a:lvl1pPr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1pPr>
            <a:lvl2pPr marL="457200" indent="-2286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2pPr>
            <a:lvl3pPr marL="914400" indent="-4572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3pPr>
            <a:lvl4pPr marL="1371600" indent="-6858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4pPr>
            <a:lvl5pPr marL="1828800" indent="-9144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5pPr>
            <a:lvl6pPr marL="22860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6pPr>
            <a:lvl7pPr marL="27432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7pPr>
            <a:lvl8pPr marL="32004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8pPr>
            <a:lvl9pPr marL="36576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9pPr>
          </a:lstStyle>
          <a:p>
            <a:pPr defTabSz="1828800" eaLnBrk="1" fontAlgn="auto" hangingPunct="1">
              <a:spcBef>
                <a:spcPts val="0"/>
              </a:spcBef>
              <a:spcAft>
                <a:spcPts val="0"/>
              </a:spcAft>
            </a:pPr>
            <a:fld id="{00000000-1234-1234-1234-123412341234}" type="slidenum">
              <a:rPr lang="en-US" sz="2800" kern="0" smtClean="0">
                <a:latin typeface="Arial"/>
                <a:cs typeface="Arial"/>
                <a:sym typeface="Arial"/>
              </a:rPr>
              <a:pPr defTabSz="1828800" eaLnBrk="1" fontAlgn="auto" hangingPunct="1">
                <a:spcBef>
                  <a:spcPts val="0"/>
                </a:spcBef>
                <a:spcAft>
                  <a:spcPts val="0"/>
                </a:spcAft>
              </a:pPr>
              <a:t>17</a:t>
            </a:fld>
            <a:endParaRPr lang="en-US" sz="2800" kern="0">
              <a:latin typeface="Arial"/>
              <a:cs typeface="Arial"/>
              <a:sym typeface="Arial"/>
            </a:endParaRPr>
          </a:p>
        </p:txBody>
      </p:sp>
    </p:spTree>
    <p:extLst>
      <p:ext uri="{BB962C8B-B14F-4D97-AF65-F5344CB8AC3E}">
        <p14:creationId xmlns:p14="http://schemas.microsoft.com/office/powerpoint/2010/main" val="3685671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3962400" y="549276"/>
            <a:ext cx="16459200" cy="2286000"/>
          </a:xfrm>
          <a:prstGeom prst="rect">
            <a:avLst/>
          </a:prstGeom>
        </p:spPr>
        <p:txBody>
          <a:bodyPr wrap="square" lIns="182850" tIns="182850" rIns="182850" bIns="182850" anchor="ctr" anchorCtr="0">
            <a:noAutofit/>
          </a:bodyPr>
          <a:lstStyle/>
          <a:p>
            <a:r>
              <a:rPr lang="en-US" sz="7200">
                <a:latin typeface="Arial Black"/>
                <a:ea typeface="Arial Black"/>
                <a:cs typeface="Arial Black"/>
                <a:sym typeface="Arial Black"/>
              </a:rPr>
              <a:t>Outline</a:t>
            </a:r>
          </a:p>
        </p:txBody>
      </p:sp>
      <p:sp>
        <p:nvSpPr>
          <p:cNvPr id="146" name="Shape 146"/>
          <p:cNvSpPr txBox="1">
            <a:spLocks noGrp="1"/>
          </p:cNvSpPr>
          <p:nvPr>
            <p:ph type="body" idx="1"/>
          </p:nvPr>
        </p:nvSpPr>
        <p:spPr>
          <a:xfrm>
            <a:off x="3962400" y="2835300"/>
            <a:ext cx="16459200" cy="9052200"/>
          </a:xfrm>
          <a:prstGeom prst="rect">
            <a:avLst/>
          </a:prstGeom>
        </p:spPr>
        <p:txBody>
          <a:bodyPr wrap="square" lIns="182850" tIns="182850" rIns="182850" bIns="182850" anchor="t" anchorCtr="0">
            <a:noAutofit/>
          </a:bodyPr>
          <a:lstStyle/>
          <a:p>
            <a:pPr marL="914400" indent="-838200">
              <a:spcBef>
                <a:spcPts val="0"/>
              </a:spcBef>
            </a:pPr>
            <a:r>
              <a:rPr lang="en-US" sz="6000"/>
              <a:t>HDF5 features to be developed in ECP ExaHDF5</a:t>
            </a:r>
          </a:p>
          <a:p>
            <a:pPr marL="0" indent="0">
              <a:spcBef>
                <a:spcPts val="0"/>
              </a:spcBef>
              <a:buNone/>
            </a:pPr>
            <a:endParaRPr sz="6000"/>
          </a:p>
          <a:p>
            <a:pPr marL="914400" indent="-838200">
              <a:spcBef>
                <a:spcPts val="0"/>
              </a:spcBef>
            </a:pPr>
            <a:r>
              <a:rPr lang="en-US" sz="6000"/>
              <a:t>Timeline</a:t>
            </a:r>
          </a:p>
          <a:p>
            <a:pPr marL="0" indent="0">
              <a:spcBef>
                <a:spcPts val="0"/>
              </a:spcBef>
              <a:buNone/>
            </a:pPr>
            <a:endParaRPr sz="6000"/>
          </a:p>
          <a:p>
            <a:pPr marL="914400" indent="-838200">
              <a:spcBef>
                <a:spcPts val="0"/>
              </a:spcBef>
            </a:pPr>
            <a:r>
              <a:rPr lang="en-US" sz="6000"/>
              <a:t>EOD-HDF5 - Features specific for EOD</a:t>
            </a:r>
          </a:p>
          <a:p>
            <a:pPr marL="0" indent="0">
              <a:spcBef>
                <a:spcPts val="0"/>
              </a:spcBef>
              <a:buNone/>
            </a:pPr>
            <a:endParaRPr sz="6000"/>
          </a:p>
          <a:p>
            <a:pPr marL="914400" indent="-838200">
              <a:spcBef>
                <a:spcPts val="0"/>
              </a:spcBef>
            </a:pPr>
            <a:r>
              <a:rPr lang="en-US" sz="6000"/>
              <a:t>Looking further ahead</a:t>
            </a:r>
          </a:p>
        </p:txBody>
      </p:sp>
      <p:sp>
        <p:nvSpPr>
          <p:cNvPr id="5" name="Shape 139">
            <a:extLst>
              <a:ext uri="{FF2B5EF4-FFF2-40B4-BE49-F238E27FC236}">
                <a16:creationId xmlns:a16="http://schemas.microsoft.com/office/drawing/2014/main" id="{3ABCABAE-E4CE-40C2-BB1C-27B73018002C}"/>
              </a:ext>
            </a:extLst>
          </p:cNvPr>
          <p:cNvSpPr txBox="1">
            <a:spLocks/>
          </p:cNvSpPr>
          <p:nvPr/>
        </p:nvSpPr>
        <p:spPr>
          <a:xfrm>
            <a:off x="20116800" y="12985800"/>
            <a:ext cx="4267200" cy="730200"/>
          </a:xfrm>
          <a:prstGeom prst="rect">
            <a:avLst/>
          </a:prstGeom>
          <a:noFill/>
          <a:ln>
            <a:noFill/>
          </a:ln>
        </p:spPr>
        <p:txBody>
          <a:bodyPr wrap="square" lIns="182850" tIns="91400" rIns="182850" bIns="91400" anchor="ctr" anchorCtr="0">
            <a:noAutofit/>
          </a:bodyPr>
          <a:lstStyle>
            <a:defPPr>
              <a:defRPr lang="en-US"/>
            </a:defPPr>
            <a:lvl1pPr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1pPr>
            <a:lvl2pPr marL="457200" indent="-2286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2pPr>
            <a:lvl3pPr marL="914400" indent="-4572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3pPr>
            <a:lvl4pPr marL="1371600" indent="-6858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4pPr>
            <a:lvl5pPr marL="1828800" indent="-9144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5pPr>
            <a:lvl6pPr marL="22860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6pPr>
            <a:lvl7pPr marL="27432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7pPr>
            <a:lvl8pPr marL="32004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8pPr>
            <a:lvl9pPr marL="36576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9pPr>
          </a:lstStyle>
          <a:p>
            <a:pPr defTabSz="1828800" eaLnBrk="1" fontAlgn="auto" hangingPunct="1">
              <a:spcBef>
                <a:spcPts val="0"/>
              </a:spcBef>
              <a:spcAft>
                <a:spcPts val="0"/>
              </a:spcAft>
            </a:pPr>
            <a:fld id="{00000000-1234-1234-1234-123412341234}" type="slidenum">
              <a:rPr lang="en-US" sz="2800" kern="0" smtClean="0">
                <a:latin typeface="Arial"/>
                <a:cs typeface="Arial"/>
                <a:sym typeface="Arial"/>
              </a:rPr>
              <a:pPr defTabSz="1828800" eaLnBrk="1" fontAlgn="auto" hangingPunct="1">
                <a:spcBef>
                  <a:spcPts val="0"/>
                </a:spcBef>
                <a:spcAft>
                  <a:spcPts val="0"/>
                </a:spcAft>
              </a:pPr>
              <a:t>18</a:t>
            </a:fld>
            <a:endParaRPr lang="en-US" sz="2800" kern="0">
              <a:latin typeface="Arial"/>
              <a:cs typeface="Arial"/>
              <a:sym typeface="Arial"/>
            </a:endParaRPr>
          </a:p>
        </p:txBody>
      </p:sp>
    </p:spTree>
    <p:extLst>
      <p:ext uri="{BB962C8B-B14F-4D97-AF65-F5344CB8AC3E}">
        <p14:creationId xmlns:p14="http://schemas.microsoft.com/office/powerpoint/2010/main" val="527442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3962400" y="549276"/>
            <a:ext cx="16459200" cy="2286000"/>
          </a:xfrm>
          <a:prstGeom prst="rect">
            <a:avLst/>
          </a:prstGeom>
        </p:spPr>
        <p:txBody>
          <a:bodyPr wrap="square" lIns="182850" tIns="182850" rIns="182850" bIns="182850" anchor="ctr" anchorCtr="0">
            <a:noAutofit/>
          </a:bodyPr>
          <a:lstStyle/>
          <a:p>
            <a:r>
              <a:rPr lang="en-US" sz="6000">
                <a:latin typeface="Arial Black"/>
                <a:ea typeface="Arial Black"/>
                <a:cs typeface="Arial Black"/>
                <a:sym typeface="Arial Black"/>
              </a:rPr>
              <a:t>ExaHDF5 – Features</a:t>
            </a:r>
          </a:p>
        </p:txBody>
      </p:sp>
      <p:sp>
        <p:nvSpPr>
          <p:cNvPr id="154" name="Shape 154"/>
          <p:cNvSpPr txBox="1">
            <a:spLocks noGrp="1"/>
          </p:cNvSpPr>
          <p:nvPr>
            <p:ph type="body" idx="1"/>
          </p:nvPr>
        </p:nvSpPr>
        <p:spPr>
          <a:xfrm>
            <a:off x="3962400" y="2641800"/>
            <a:ext cx="17151000" cy="10071000"/>
          </a:xfrm>
          <a:prstGeom prst="rect">
            <a:avLst/>
          </a:prstGeom>
        </p:spPr>
        <p:txBody>
          <a:bodyPr wrap="square" lIns="182850" tIns="182850" rIns="182850" bIns="182850" anchor="t" anchorCtr="0">
            <a:noAutofit/>
          </a:bodyPr>
          <a:lstStyle/>
          <a:p>
            <a:pPr marL="914400" indent="-762000">
              <a:lnSpc>
                <a:spcPct val="115000"/>
              </a:lnSpc>
              <a:spcBef>
                <a:spcPts val="1600"/>
              </a:spcBef>
            </a:pPr>
            <a:r>
              <a:rPr lang="en-US" sz="4800">
                <a:latin typeface="Arial"/>
                <a:ea typeface="Arial"/>
                <a:cs typeface="Arial"/>
                <a:sym typeface="Arial"/>
              </a:rPr>
              <a:t>Virtual Object Layer (VOL)</a:t>
            </a:r>
          </a:p>
          <a:p>
            <a:pPr marL="1828800" lvl="1" indent="-762000">
              <a:lnSpc>
                <a:spcPct val="115000"/>
              </a:lnSpc>
              <a:spcBef>
                <a:spcPts val="0"/>
              </a:spcBef>
              <a:buSzPct val="120000"/>
            </a:pPr>
            <a:r>
              <a:rPr lang="en-US" sz="4000">
                <a:latin typeface="Arial"/>
                <a:ea typeface="Arial"/>
                <a:cs typeface="Arial"/>
                <a:sym typeface="Arial"/>
              </a:rPr>
              <a:t>Abstraction layer within HDF5, similar to PMPI layer</a:t>
            </a:r>
          </a:p>
          <a:p>
            <a:pPr marL="1828800" lvl="1" indent="-762000">
              <a:lnSpc>
                <a:spcPct val="115000"/>
              </a:lnSpc>
              <a:spcBef>
                <a:spcPts val="0"/>
              </a:spcBef>
              <a:buSzPct val="120000"/>
            </a:pPr>
            <a:r>
              <a:rPr lang="en-US" sz="4000">
                <a:latin typeface="Arial"/>
                <a:ea typeface="Arial"/>
                <a:cs typeface="Arial"/>
                <a:sym typeface="Arial"/>
              </a:rPr>
              <a:t>Allows interception of HDF5 calls at runtime, to access data in alternate ways</a:t>
            </a:r>
          </a:p>
          <a:p>
            <a:pPr marL="914400" indent="-762000">
              <a:lnSpc>
                <a:spcPct val="115000"/>
              </a:lnSpc>
              <a:spcBef>
                <a:spcPts val="0"/>
              </a:spcBef>
              <a:buClr>
                <a:srgbClr val="A4C2F4"/>
              </a:buClr>
            </a:pPr>
            <a:r>
              <a:rPr lang="en-US" sz="4800">
                <a:solidFill>
                  <a:srgbClr val="A4C2F4"/>
                </a:solidFill>
                <a:latin typeface="Arial"/>
                <a:ea typeface="Arial"/>
                <a:cs typeface="Arial"/>
                <a:sym typeface="Arial"/>
              </a:rPr>
              <a:t>Caching and prefetching</a:t>
            </a:r>
          </a:p>
          <a:p>
            <a:pPr marL="1828800" lvl="1" indent="-762000">
              <a:lnSpc>
                <a:spcPct val="115000"/>
              </a:lnSpc>
              <a:spcBef>
                <a:spcPts val="0"/>
              </a:spcBef>
              <a:buClr>
                <a:srgbClr val="A4C2F4"/>
              </a:buClr>
              <a:buSzPct val="120000"/>
            </a:pPr>
            <a:r>
              <a:rPr lang="en-US" sz="4000">
                <a:solidFill>
                  <a:srgbClr val="A4C2F4"/>
                </a:solidFill>
                <a:latin typeface="Arial"/>
                <a:ea typeface="Arial"/>
                <a:cs typeface="Arial"/>
                <a:sym typeface="Arial"/>
              </a:rPr>
              <a:t>Data Elevator for moving data efficiently among storage layers</a:t>
            </a:r>
          </a:p>
          <a:p>
            <a:pPr marL="914400" indent="-762000">
              <a:lnSpc>
                <a:spcPct val="115000"/>
              </a:lnSpc>
              <a:spcBef>
                <a:spcPts val="0"/>
              </a:spcBef>
              <a:buClr>
                <a:srgbClr val="A4C2F4"/>
              </a:buClr>
            </a:pPr>
            <a:r>
              <a:rPr lang="en-US" sz="4800">
                <a:solidFill>
                  <a:srgbClr val="A4C2F4"/>
                </a:solidFill>
                <a:latin typeface="Arial"/>
                <a:ea typeface="Arial"/>
                <a:cs typeface="Arial"/>
                <a:sym typeface="Arial"/>
              </a:rPr>
              <a:t>Topology-aware I/O</a:t>
            </a:r>
          </a:p>
          <a:p>
            <a:pPr marL="1828800" lvl="1" indent="-762000">
              <a:lnSpc>
                <a:spcPct val="115000"/>
              </a:lnSpc>
              <a:spcBef>
                <a:spcPts val="0"/>
              </a:spcBef>
              <a:buClr>
                <a:srgbClr val="A4C2F4"/>
              </a:buClr>
              <a:buSzPct val="120000"/>
            </a:pPr>
            <a:r>
              <a:rPr lang="en-US" sz="4000">
                <a:solidFill>
                  <a:srgbClr val="A4C2F4"/>
                </a:solidFill>
                <a:latin typeface="Arial"/>
                <a:ea typeface="Arial"/>
                <a:cs typeface="Arial"/>
                <a:sym typeface="Arial"/>
              </a:rPr>
              <a:t>Select data movement optimizations based on topology</a:t>
            </a:r>
          </a:p>
          <a:p>
            <a:pPr marL="1828800" lvl="1" indent="-762000">
              <a:lnSpc>
                <a:spcPct val="115000"/>
              </a:lnSpc>
              <a:spcBef>
                <a:spcPts val="0"/>
              </a:spcBef>
              <a:buClr>
                <a:srgbClr val="A4C2F4"/>
              </a:buClr>
              <a:buSzPct val="120000"/>
            </a:pPr>
            <a:r>
              <a:rPr lang="en-US" sz="4000">
                <a:solidFill>
                  <a:srgbClr val="A4C2F4"/>
                </a:solidFill>
                <a:latin typeface="Arial"/>
                <a:ea typeface="Arial"/>
                <a:cs typeface="Arial"/>
                <a:sym typeface="Arial"/>
              </a:rPr>
              <a:t>Topology-aware I/O API and HDF5 VOL based on Open Fabrics</a:t>
            </a:r>
          </a:p>
          <a:p>
            <a:pPr marL="914400" indent="-762000">
              <a:lnSpc>
                <a:spcPct val="115000"/>
              </a:lnSpc>
              <a:spcBef>
                <a:spcPts val="0"/>
              </a:spcBef>
              <a:buClr>
                <a:srgbClr val="A4C2F4"/>
              </a:buClr>
              <a:buSzPct val="109090"/>
            </a:pPr>
            <a:r>
              <a:rPr lang="en-US" sz="4400">
                <a:solidFill>
                  <a:srgbClr val="A4C2F4"/>
                </a:solidFill>
                <a:latin typeface="Arial"/>
                <a:ea typeface="Arial"/>
                <a:cs typeface="Arial"/>
                <a:sym typeface="Arial"/>
              </a:rPr>
              <a:t>Support Advanced Workflows</a:t>
            </a:r>
          </a:p>
          <a:p>
            <a:pPr marL="1828800" lvl="1" indent="-711200">
              <a:lnSpc>
                <a:spcPct val="115000"/>
              </a:lnSpc>
              <a:spcBef>
                <a:spcPts val="0"/>
              </a:spcBef>
              <a:buClr>
                <a:srgbClr val="A4C2F4"/>
              </a:buClr>
            </a:pPr>
            <a:r>
              <a:rPr lang="en-US" sz="4000">
                <a:solidFill>
                  <a:srgbClr val="A4C2F4"/>
                </a:solidFill>
                <a:latin typeface="Arial"/>
                <a:ea typeface="Arial"/>
                <a:cs typeface="Arial"/>
                <a:sym typeface="Arial"/>
              </a:rPr>
              <a:t>Full Single Writer </a:t>
            </a:r>
            <a:r>
              <a:rPr lang="en-US" sz="4000">
                <a:solidFill>
                  <a:srgbClr val="A4C2F4"/>
                </a:solidFill>
                <a:latin typeface="Mangal"/>
                <a:ea typeface="Mangal"/>
                <a:cs typeface="Mangal"/>
                <a:sym typeface="Mangal"/>
              </a:rPr>
              <a:t>–</a:t>
            </a:r>
            <a:r>
              <a:rPr lang="en-US" sz="4000">
                <a:solidFill>
                  <a:srgbClr val="A4C2F4"/>
                </a:solidFill>
                <a:latin typeface="Arial"/>
                <a:ea typeface="Arial"/>
                <a:cs typeface="Arial"/>
                <a:sym typeface="Arial"/>
              </a:rPr>
              <a:t> Multiple Reader (SWMR)</a:t>
            </a:r>
          </a:p>
          <a:p>
            <a:pPr marL="1828800" lvl="1" indent="-711200">
              <a:lnSpc>
                <a:spcPct val="115000"/>
              </a:lnSpc>
              <a:spcBef>
                <a:spcPts val="0"/>
              </a:spcBef>
              <a:buClr>
                <a:srgbClr val="A4C2F4"/>
              </a:buClr>
            </a:pPr>
            <a:r>
              <a:rPr lang="en-US" sz="4000">
                <a:solidFill>
                  <a:srgbClr val="A4C2F4"/>
                </a:solidFill>
                <a:latin typeface="Arial"/>
                <a:ea typeface="Arial"/>
                <a:cs typeface="Arial"/>
                <a:sym typeface="Arial"/>
              </a:rPr>
              <a:t>Design Parallel SWMR</a:t>
            </a:r>
          </a:p>
        </p:txBody>
      </p:sp>
      <p:sp>
        <p:nvSpPr>
          <p:cNvPr id="5" name="Shape 139">
            <a:extLst>
              <a:ext uri="{FF2B5EF4-FFF2-40B4-BE49-F238E27FC236}">
                <a16:creationId xmlns:a16="http://schemas.microsoft.com/office/drawing/2014/main" id="{4D44D201-F4C8-4D9E-9778-3969F9665072}"/>
              </a:ext>
            </a:extLst>
          </p:cNvPr>
          <p:cNvSpPr txBox="1">
            <a:spLocks/>
          </p:cNvSpPr>
          <p:nvPr/>
        </p:nvSpPr>
        <p:spPr>
          <a:xfrm>
            <a:off x="20116800" y="12985800"/>
            <a:ext cx="4267200" cy="730200"/>
          </a:xfrm>
          <a:prstGeom prst="rect">
            <a:avLst/>
          </a:prstGeom>
          <a:noFill/>
          <a:ln>
            <a:noFill/>
          </a:ln>
        </p:spPr>
        <p:txBody>
          <a:bodyPr wrap="square" lIns="182850" tIns="91400" rIns="182850" bIns="91400" anchor="ctr" anchorCtr="0">
            <a:noAutofit/>
          </a:bodyPr>
          <a:lstStyle>
            <a:defPPr>
              <a:defRPr lang="en-US"/>
            </a:defPPr>
            <a:lvl1pPr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1pPr>
            <a:lvl2pPr marL="457200" indent="-2286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2pPr>
            <a:lvl3pPr marL="914400" indent="-4572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3pPr>
            <a:lvl4pPr marL="1371600" indent="-6858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4pPr>
            <a:lvl5pPr marL="1828800" indent="-9144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5pPr>
            <a:lvl6pPr marL="22860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6pPr>
            <a:lvl7pPr marL="27432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7pPr>
            <a:lvl8pPr marL="32004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8pPr>
            <a:lvl9pPr marL="36576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9pPr>
          </a:lstStyle>
          <a:p>
            <a:pPr defTabSz="1828800" eaLnBrk="1" fontAlgn="auto" hangingPunct="1">
              <a:spcBef>
                <a:spcPts val="0"/>
              </a:spcBef>
              <a:spcAft>
                <a:spcPts val="0"/>
              </a:spcAft>
            </a:pPr>
            <a:fld id="{00000000-1234-1234-1234-123412341234}" type="slidenum">
              <a:rPr lang="en-US" sz="2800" kern="0" smtClean="0">
                <a:latin typeface="Arial"/>
                <a:cs typeface="Arial"/>
                <a:sym typeface="Arial"/>
              </a:rPr>
              <a:pPr defTabSz="1828800" eaLnBrk="1" fontAlgn="auto" hangingPunct="1">
                <a:spcBef>
                  <a:spcPts val="0"/>
                </a:spcBef>
                <a:spcAft>
                  <a:spcPts val="0"/>
                </a:spcAft>
              </a:pPr>
              <a:t>19</a:t>
            </a:fld>
            <a:endParaRPr lang="en-US" sz="2800" kern="0">
              <a:latin typeface="Arial"/>
              <a:cs typeface="Arial"/>
              <a:sym typeface="Arial"/>
            </a:endParaRPr>
          </a:p>
        </p:txBody>
      </p:sp>
    </p:spTree>
    <p:extLst>
      <p:ext uri="{BB962C8B-B14F-4D97-AF65-F5344CB8AC3E}">
        <p14:creationId xmlns:p14="http://schemas.microsoft.com/office/powerpoint/2010/main" val="3197685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ltLang="en-US" dirty="0">
                <a:solidFill>
                  <a:srgbClr val="164F86"/>
                </a:solidFill>
                <a:latin typeface="Helvetica" panose="020B0604020202020204" pitchFamily="34" charset="0"/>
                <a:sym typeface="Helvetica" panose="020B0604020202020204" pitchFamily="34" charset="0"/>
              </a:rPr>
              <a:t>Who is the HDF Group?</a:t>
            </a:r>
            <a:endParaRPr lang="en-US" dirty="0"/>
          </a:p>
        </p:txBody>
      </p:sp>
      <p:sp>
        <p:nvSpPr>
          <p:cNvPr id="4108" name="Rectangle 11"/>
          <p:cNvSpPr>
            <a:spLocks/>
          </p:cNvSpPr>
          <p:nvPr/>
        </p:nvSpPr>
        <p:spPr bwMode="auto">
          <a:xfrm>
            <a:off x="22691725" y="1435100"/>
            <a:ext cx="284163"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50800" tIns="50800" rIns="50800" bIns="50800">
            <a:spAutoFit/>
          </a:bodyPr>
          <a:lstStyle>
            <a:lvl1pPr>
              <a:defRPr sz="5000">
                <a:solidFill>
                  <a:srgbClr val="000000"/>
                </a:solidFill>
                <a:latin typeface="Helvetica Light" pitchFamily="1" charset="0"/>
                <a:ea typeface="MS PGothic" panose="020B0600070205080204" pitchFamily="34" charset="-128"/>
                <a:sym typeface="Helvetica Light" pitchFamily="1" charset="0"/>
              </a:defRPr>
            </a:lvl1pPr>
            <a:lvl2pPr marL="742950" indent="-285750">
              <a:defRPr sz="5000">
                <a:solidFill>
                  <a:srgbClr val="000000"/>
                </a:solidFill>
                <a:latin typeface="Helvetica Light" pitchFamily="1" charset="0"/>
                <a:ea typeface="MS PGothic" panose="020B0600070205080204" pitchFamily="34" charset="-128"/>
                <a:sym typeface="Helvetica Light" pitchFamily="1" charset="0"/>
              </a:defRPr>
            </a:lvl2pPr>
            <a:lvl3pPr marL="1143000" indent="-228600">
              <a:defRPr sz="5000">
                <a:solidFill>
                  <a:srgbClr val="000000"/>
                </a:solidFill>
                <a:latin typeface="Helvetica Light" pitchFamily="1" charset="0"/>
                <a:ea typeface="MS PGothic" panose="020B0600070205080204" pitchFamily="34" charset="-128"/>
                <a:sym typeface="Helvetica Light" pitchFamily="1" charset="0"/>
              </a:defRPr>
            </a:lvl3pPr>
            <a:lvl4pPr marL="1600200" indent="-228600">
              <a:defRPr sz="5000">
                <a:solidFill>
                  <a:srgbClr val="000000"/>
                </a:solidFill>
                <a:latin typeface="Helvetica Light" pitchFamily="1" charset="0"/>
                <a:ea typeface="MS PGothic" panose="020B0600070205080204" pitchFamily="34" charset="-128"/>
                <a:sym typeface="Helvetica Light" pitchFamily="1" charset="0"/>
              </a:defRPr>
            </a:lvl4pPr>
            <a:lvl5pPr marL="2057400" indent="-228600">
              <a:defRPr sz="5000">
                <a:solidFill>
                  <a:srgbClr val="000000"/>
                </a:solidFill>
                <a:latin typeface="Helvetica Light" pitchFamily="1" charset="0"/>
                <a:ea typeface="MS PGothic" panose="020B0600070205080204" pitchFamily="34" charset="-128"/>
                <a:sym typeface="Helvetica Light" pitchFamily="1" charset="0"/>
              </a:defRPr>
            </a:lvl5pPr>
            <a:lvl6pPr marL="2514600" indent="-228600" defTabSz="825500" eaLnBrk="0" fontAlgn="base" hangingPunct="0">
              <a:spcBef>
                <a:spcPct val="0"/>
              </a:spcBef>
              <a:spcAft>
                <a:spcPct val="0"/>
              </a:spcAft>
              <a:defRPr sz="5000">
                <a:solidFill>
                  <a:srgbClr val="000000"/>
                </a:solidFill>
                <a:latin typeface="Helvetica Light" pitchFamily="1" charset="0"/>
                <a:ea typeface="MS PGothic" panose="020B0600070205080204" pitchFamily="34" charset="-128"/>
                <a:sym typeface="Helvetica Light" pitchFamily="1" charset="0"/>
              </a:defRPr>
            </a:lvl6pPr>
            <a:lvl7pPr marL="2971800" indent="-228600" defTabSz="825500" eaLnBrk="0" fontAlgn="base" hangingPunct="0">
              <a:spcBef>
                <a:spcPct val="0"/>
              </a:spcBef>
              <a:spcAft>
                <a:spcPct val="0"/>
              </a:spcAft>
              <a:defRPr sz="5000">
                <a:solidFill>
                  <a:srgbClr val="000000"/>
                </a:solidFill>
                <a:latin typeface="Helvetica Light" pitchFamily="1" charset="0"/>
                <a:ea typeface="MS PGothic" panose="020B0600070205080204" pitchFamily="34" charset="-128"/>
                <a:sym typeface="Helvetica Light" pitchFamily="1" charset="0"/>
              </a:defRPr>
            </a:lvl7pPr>
            <a:lvl8pPr marL="3429000" indent="-228600" defTabSz="825500" eaLnBrk="0" fontAlgn="base" hangingPunct="0">
              <a:spcBef>
                <a:spcPct val="0"/>
              </a:spcBef>
              <a:spcAft>
                <a:spcPct val="0"/>
              </a:spcAft>
              <a:defRPr sz="5000">
                <a:solidFill>
                  <a:srgbClr val="000000"/>
                </a:solidFill>
                <a:latin typeface="Helvetica Light" pitchFamily="1" charset="0"/>
                <a:ea typeface="MS PGothic" panose="020B0600070205080204" pitchFamily="34" charset="-128"/>
                <a:sym typeface="Helvetica Light" pitchFamily="1" charset="0"/>
              </a:defRPr>
            </a:lvl8pPr>
            <a:lvl9pPr marL="3886200" indent="-228600" defTabSz="825500" eaLnBrk="0" fontAlgn="base" hangingPunct="0">
              <a:spcBef>
                <a:spcPct val="0"/>
              </a:spcBef>
              <a:spcAft>
                <a:spcPct val="0"/>
              </a:spcAft>
              <a:defRPr sz="5000">
                <a:solidFill>
                  <a:srgbClr val="000000"/>
                </a:solidFill>
                <a:latin typeface="Helvetica Light" pitchFamily="1" charset="0"/>
                <a:ea typeface="MS PGothic" panose="020B0600070205080204" pitchFamily="34" charset="-128"/>
                <a:sym typeface="Helvetica Light" pitchFamily="1" charset="0"/>
              </a:defRPr>
            </a:lvl9pPr>
          </a:lstStyle>
          <a:p>
            <a:pPr marL="0" marR="0" lvl="0" indent="0" algn="ctr" defTabSz="825500" rtl="0" eaLnBrk="1" fontAlgn="base" latinLnBrk="0" hangingPunct="0">
              <a:lnSpc>
                <a:spcPct val="100000"/>
              </a:lnSpc>
              <a:spcBef>
                <a:spcPct val="0"/>
              </a:spcBef>
              <a:spcAft>
                <a:spcPct val="0"/>
              </a:spcAft>
              <a:buClrTx/>
              <a:buSzTx/>
              <a:buFontTx/>
              <a:buNone/>
              <a:tabLst/>
              <a:defRPr/>
            </a:pPr>
            <a:fld id="{6487B2A5-E1CD-4646-AD20-2B3E6B56D475}" type="slidenum">
              <a:rPr kumimoji="0" lang="en-US" altLang="en-US" sz="2400" b="1" i="0" u="none" strike="noStrike" kern="1200" cap="none" spc="0" normalizeH="0" baseline="0" noProof="0">
                <a:ln>
                  <a:noFill/>
                </a:ln>
                <a:solidFill>
                  <a:srgbClr val="FFFFFF"/>
                </a:solidFill>
                <a:effectLst/>
                <a:uLnTx/>
                <a:uFillTx/>
                <a:latin typeface="Helvetica" panose="020B0604020202020204" pitchFamily="34" charset="0"/>
                <a:ea typeface="MS PGothic" panose="020B0600070205080204" pitchFamily="34" charset="-128"/>
                <a:sym typeface="Helvetica" panose="020B0604020202020204" pitchFamily="34" charset="0"/>
              </a:rPr>
              <a:pPr marL="0" marR="0" lvl="0" indent="0" algn="ctr" defTabSz="825500" rtl="0" eaLnBrk="1" fontAlgn="base" latinLnBrk="0" hangingPunct="0">
                <a:lnSpc>
                  <a:spcPct val="100000"/>
                </a:lnSpc>
                <a:spcBef>
                  <a:spcPct val="0"/>
                </a:spcBef>
                <a:spcAft>
                  <a:spcPct val="0"/>
                </a:spcAft>
                <a:buClrTx/>
                <a:buSzTx/>
                <a:buFontTx/>
                <a:buNone/>
                <a:tabLst/>
                <a:defRPr/>
              </a:pPr>
              <a:t>2</a:t>
            </a:fld>
            <a:endParaRPr kumimoji="0" lang="en-US" altLang="en-US" sz="2400" b="1" i="0" u="none" strike="noStrike" kern="1200" cap="none" spc="0" normalizeH="0" baseline="0" noProof="0">
              <a:ln>
                <a:noFill/>
              </a:ln>
              <a:solidFill>
                <a:srgbClr val="FFFFFF"/>
              </a:solidFill>
              <a:effectLst/>
              <a:uLnTx/>
              <a:uFillTx/>
              <a:latin typeface="Helvetica" panose="020B0604020202020204" pitchFamily="34" charset="0"/>
              <a:ea typeface="MS PGothic" panose="020B0600070205080204" pitchFamily="34" charset="-128"/>
              <a:sym typeface="Helvetica" panose="020B0604020202020204" pitchFamily="34" charset="0"/>
            </a:endParaRPr>
          </a:p>
        </p:txBody>
      </p:sp>
      <p:pic>
        <p:nvPicPr>
          <p:cNvPr id="17" name="Picture 16" descr="pasted-image.pdf"/>
          <p:cNvPicPr>
            <a:picLocks noChangeAspect="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6240532"/>
            <a:ext cx="24384000" cy="3022600"/>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sp>
        <p:nvSpPr>
          <p:cNvPr id="18" name="Rectangle 17"/>
          <p:cNvSpPr>
            <a:spLocks/>
          </p:cNvSpPr>
          <p:nvPr/>
        </p:nvSpPr>
        <p:spPr bwMode="auto">
          <a:xfrm>
            <a:off x="1263980" y="10144795"/>
            <a:ext cx="6159500" cy="1579920"/>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txBody>
          <a:bodyPr wrap="square" lIns="50800" tIns="50800" rIns="50800" bIns="50800">
            <a:spAutoFit/>
          </a:bodyPr>
          <a:lstStyle>
            <a:defPPr>
              <a:defRPr lang="en-US"/>
            </a:defPPr>
            <a:lvl1pPr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1pPr>
            <a:lvl2pPr marL="457200" indent="-2286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2pPr>
            <a:lvl3pPr marL="914400" indent="-4572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3pPr>
            <a:lvl4pPr marL="1371600" indent="-6858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4pPr>
            <a:lvl5pPr marL="1828800" indent="-9144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5pPr>
            <a:lvl6pPr marL="22860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6pPr>
            <a:lvl7pPr marL="27432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7pPr>
            <a:lvl8pPr marL="32004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8pPr>
            <a:lvl9pPr marL="36576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9pPr>
          </a:lstStyle>
          <a:p>
            <a:pPr marL="0" marR="0" lvl="0" indent="0" algn="ctr" defTabSz="825500" rtl="0" eaLnBrk="0" fontAlgn="base" latinLnBrk="0" hangingPunct="0">
              <a:lnSpc>
                <a:spcPct val="100000"/>
              </a:lnSpc>
              <a:spcBef>
                <a:spcPts val="2478"/>
              </a:spcBef>
              <a:spcAft>
                <a:spcPct val="0"/>
              </a:spcAft>
              <a:buClrTx/>
              <a:buSzTx/>
              <a:buFontTx/>
              <a:buNone/>
              <a:tabLst/>
              <a:defRPr/>
            </a:pPr>
            <a:r>
              <a:rPr kumimoji="0" lang="en-US" altLang="en-US" sz="3200" b="0" i="0" u="none" strike="noStrike" kern="1200" cap="none" spc="0" normalizeH="0" baseline="0" noProof="0" dirty="0">
                <a:ln>
                  <a:noFill/>
                </a:ln>
                <a:solidFill>
                  <a:srgbClr val="52585F"/>
                </a:solidFill>
                <a:effectLst/>
                <a:uLnTx/>
                <a:uFillTx/>
                <a:latin typeface="Helvetica" charset="0"/>
                <a:ea typeface="Helvetica" charset="0"/>
                <a:cs typeface="Helvetica" charset="0"/>
                <a:sym typeface="Helvetica" panose="020B0604020202020204" pitchFamily="34" charset="0"/>
              </a:rPr>
              <a:t>HDF Group has developed open source solutions for Big Data challenges for over 31 years</a:t>
            </a:r>
          </a:p>
        </p:txBody>
      </p:sp>
      <p:sp>
        <p:nvSpPr>
          <p:cNvPr id="19" name="Rectangle 18"/>
          <p:cNvSpPr>
            <a:spLocks/>
          </p:cNvSpPr>
          <p:nvPr/>
        </p:nvSpPr>
        <p:spPr bwMode="auto">
          <a:xfrm>
            <a:off x="8568067" y="10144795"/>
            <a:ext cx="6399213" cy="2885405"/>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txBody>
          <a:bodyPr wrap="square" lIns="50800" tIns="50800" rIns="50800" bIns="50800">
            <a:spAutoFit/>
          </a:bodyPr>
          <a:lstStyle>
            <a:defPPr>
              <a:defRPr lang="en-US"/>
            </a:defPPr>
            <a:lvl1pPr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1pPr>
            <a:lvl2pPr marL="457200" indent="-2286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2pPr>
            <a:lvl3pPr marL="914400" indent="-4572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3pPr>
            <a:lvl4pPr marL="1371600" indent="-6858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4pPr>
            <a:lvl5pPr marL="1828800" indent="-9144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5pPr>
            <a:lvl6pPr marL="22860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6pPr>
            <a:lvl7pPr marL="27432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7pPr>
            <a:lvl8pPr marL="32004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8pPr>
            <a:lvl9pPr marL="36576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9pPr>
          </a:lstStyle>
          <a:p>
            <a:pPr marL="0" marR="0" lvl="0" indent="0" algn="ctr" defTabSz="825500" rtl="0" eaLnBrk="0" fontAlgn="base" latinLnBrk="0" hangingPunct="0">
              <a:lnSpc>
                <a:spcPct val="100000"/>
              </a:lnSpc>
              <a:spcBef>
                <a:spcPts val="2478"/>
              </a:spcBef>
              <a:spcAft>
                <a:spcPct val="0"/>
              </a:spcAft>
              <a:buClrTx/>
              <a:buSzTx/>
              <a:buFontTx/>
              <a:buNone/>
              <a:tabLst/>
              <a:defRPr/>
            </a:pPr>
            <a:r>
              <a:rPr kumimoji="0" lang="en-US" altLang="en-US" sz="3200" b="0" i="0" u="none" strike="noStrike" kern="1200" cap="none" spc="0" normalizeH="0" baseline="0" noProof="0" dirty="0">
                <a:ln>
                  <a:noFill/>
                </a:ln>
                <a:solidFill>
                  <a:srgbClr val="52585F"/>
                </a:solidFill>
                <a:effectLst/>
                <a:uLnTx/>
                <a:uFillTx/>
                <a:latin typeface="Helvetica" charset="0"/>
                <a:ea typeface="Helvetica" charset="0"/>
                <a:cs typeface="Helvetica" charset="0"/>
                <a:sym typeface="Helvetica" panose="020B0604020202020204" pitchFamily="34" charset="0"/>
              </a:rPr>
              <a:t>Small not-for-profit company (~ 40 employees) with focus on High Performance Computing and Scientific Data</a:t>
            </a:r>
          </a:p>
          <a:p>
            <a:pPr marL="0" marR="0" lvl="0" indent="0" algn="ctr" defTabSz="825500" rtl="0" eaLnBrk="0" fontAlgn="base" latinLnBrk="0" hangingPunct="0">
              <a:lnSpc>
                <a:spcPct val="100000"/>
              </a:lnSpc>
              <a:spcBef>
                <a:spcPts val="2478"/>
              </a:spcBef>
              <a:spcAft>
                <a:spcPct val="0"/>
              </a:spcAft>
              <a:buClrTx/>
              <a:buSzTx/>
              <a:buFontTx/>
              <a:buNone/>
              <a:tabLst/>
              <a:defRPr/>
            </a:pPr>
            <a:r>
              <a:rPr kumimoji="0" lang="en-US" altLang="en-US" sz="3200" b="0" i="0" u="none" strike="noStrike" kern="1200" cap="none" spc="0" normalizeH="0" baseline="0" noProof="0" dirty="0">
                <a:ln>
                  <a:noFill/>
                </a:ln>
                <a:solidFill>
                  <a:srgbClr val="52585F"/>
                </a:solidFill>
                <a:effectLst/>
                <a:uLnTx/>
                <a:uFillTx/>
                <a:latin typeface="Helvetica" charset="0"/>
                <a:ea typeface="Helvetica" charset="0"/>
                <a:cs typeface="Helvetica" charset="0"/>
                <a:sym typeface="Helvetica" panose="020B0604020202020204" pitchFamily="34" charset="0"/>
              </a:rPr>
              <a:t>Headquarters in Champaign, IL</a:t>
            </a:r>
          </a:p>
        </p:txBody>
      </p:sp>
      <p:sp>
        <p:nvSpPr>
          <p:cNvPr id="20" name="Rectangle 19"/>
          <p:cNvSpPr>
            <a:spLocks/>
          </p:cNvSpPr>
          <p:nvPr/>
        </p:nvSpPr>
        <p:spPr bwMode="auto">
          <a:xfrm>
            <a:off x="16270618" y="10144795"/>
            <a:ext cx="6773862" cy="2885405"/>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txBody>
          <a:bodyPr wrap="square" lIns="50800" tIns="50800" rIns="50800" bIns="50800">
            <a:spAutoFit/>
          </a:bodyPr>
          <a:lstStyle>
            <a:defPPr>
              <a:defRPr lang="en-US"/>
            </a:defPPr>
            <a:lvl1pPr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1pPr>
            <a:lvl2pPr marL="457200" indent="-2286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2pPr>
            <a:lvl3pPr marL="914400" indent="-4572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3pPr>
            <a:lvl4pPr marL="1371600" indent="-6858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4pPr>
            <a:lvl5pPr marL="1828800" indent="-9144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5pPr>
            <a:lvl6pPr marL="22860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6pPr>
            <a:lvl7pPr marL="27432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7pPr>
            <a:lvl8pPr marL="32004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8pPr>
            <a:lvl9pPr marL="36576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9pPr>
          </a:lstStyle>
          <a:p>
            <a:pPr marL="0" marR="0" lvl="0" indent="0" algn="ctr" defTabSz="825500" rtl="0" eaLnBrk="0" fontAlgn="base" latinLnBrk="0" hangingPunct="0">
              <a:lnSpc>
                <a:spcPct val="100000"/>
              </a:lnSpc>
              <a:spcBef>
                <a:spcPts val="2478"/>
              </a:spcBef>
              <a:spcAft>
                <a:spcPct val="0"/>
              </a:spcAft>
              <a:buClrTx/>
              <a:buSzTx/>
              <a:buFontTx/>
              <a:buNone/>
              <a:tabLst/>
              <a:defRPr/>
            </a:pPr>
            <a:r>
              <a:rPr kumimoji="0" lang="en-US" altLang="en-US" sz="3200" b="0" i="0" u="none" strike="noStrike" kern="1200" cap="none" spc="0" normalizeH="0" baseline="0" noProof="0" dirty="0">
                <a:ln>
                  <a:noFill/>
                </a:ln>
                <a:solidFill>
                  <a:srgbClr val="52585F"/>
                </a:solidFill>
                <a:effectLst/>
                <a:uLnTx/>
                <a:uFillTx/>
                <a:latin typeface="Helvetica" charset="0"/>
                <a:ea typeface="Helvetica" charset="0"/>
                <a:cs typeface="Helvetica" charset="0"/>
                <a:sym typeface="Helvetica" panose="020B0604020202020204" pitchFamily="34" charset="0"/>
              </a:rPr>
              <a:t>Our flagship platform – HDF5 – is the heart of our open source ecosystem.</a:t>
            </a:r>
          </a:p>
          <a:p>
            <a:pPr marL="0" marR="0" lvl="0" indent="0" algn="ctr" defTabSz="825500" rtl="0" eaLnBrk="0" fontAlgn="base" latinLnBrk="0" hangingPunct="0">
              <a:lnSpc>
                <a:spcPct val="100000"/>
              </a:lnSpc>
              <a:spcBef>
                <a:spcPts val="2478"/>
              </a:spcBef>
              <a:spcAft>
                <a:spcPct val="0"/>
              </a:spcAft>
              <a:buClrTx/>
              <a:buSzTx/>
              <a:buFontTx/>
              <a:buNone/>
              <a:tabLst/>
              <a:defRPr/>
            </a:pPr>
            <a:r>
              <a:rPr kumimoji="0" lang="en-US" altLang="en-US" sz="3200" b="0" i="0" u="none" strike="noStrike" kern="1200" cap="none" spc="0" normalizeH="0" baseline="0" noProof="0" dirty="0">
                <a:ln>
                  <a:noFill/>
                </a:ln>
                <a:solidFill>
                  <a:srgbClr val="52585F"/>
                </a:solidFill>
                <a:effectLst/>
                <a:uLnTx/>
                <a:uFillTx/>
                <a:latin typeface="Helvetica" charset="0"/>
                <a:ea typeface="Helvetica" charset="0"/>
                <a:cs typeface="Helvetica" charset="0"/>
                <a:sym typeface="Helvetica" panose="020B0604020202020204" pitchFamily="34" charset="0"/>
              </a:rPr>
              <a:t>Thousands use + build on HDF5 every day (983 projects on </a:t>
            </a:r>
            <a:r>
              <a:rPr kumimoji="0" lang="en-US" altLang="en-US" sz="3200" b="0" i="0" u="none" strike="noStrike" kern="1200" cap="none" spc="0" normalizeH="0" baseline="0" noProof="0" dirty="0" err="1">
                <a:ln>
                  <a:noFill/>
                </a:ln>
                <a:solidFill>
                  <a:srgbClr val="52585F"/>
                </a:solidFill>
                <a:effectLst/>
                <a:uLnTx/>
                <a:uFillTx/>
                <a:latin typeface="Helvetica" charset="0"/>
                <a:ea typeface="Helvetica" charset="0"/>
                <a:cs typeface="Helvetica" charset="0"/>
                <a:sym typeface="Helvetica" panose="020B0604020202020204" pitchFamily="34" charset="0"/>
              </a:rPr>
              <a:t>Github</a:t>
            </a:r>
            <a:r>
              <a:rPr kumimoji="0" lang="en-US" altLang="en-US" sz="3200" b="0" i="0" u="none" strike="noStrike" kern="1200" cap="none" spc="0" normalizeH="0" baseline="0" noProof="0" dirty="0">
                <a:ln>
                  <a:noFill/>
                </a:ln>
                <a:solidFill>
                  <a:srgbClr val="52585F"/>
                </a:solidFill>
                <a:effectLst/>
                <a:uLnTx/>
                <a:uFillTx/>
                <a:latin typeface="Helvetica" charset="0"/>
                <a:ea typeface="Helvetica" charset="0"/>
                <a:cs typeface="Helvetica" charset="0"/>
                <a:sym typeface="Helvetica" panose="020B0604020202020204" pitchFamily="34" charset="0"/>
              </a:rPr>
              <a:t>)</a:t>
            </a:r>
          </a:p>
        </p:txBody>
      </p:sp>
      <p:pic>
        <p:nvPicPr>
          <p:cNvPr id="21" name="Picture 20" descr="pasted-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40292" y="5983958"/>
            <a:ext cx="4573588" cy="4160837"/>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pic>
        <p:nvPicPr>
          <p:cNvPr id="22" name="Picture 21" descr="pasted-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04693" y="5983958"/>
            <a:ext cx="4575175" cy="4160837"/>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pic>
        <p:nvPicPr>
          <p:cNvPr id="23" name="Picture 22" descr="pasted-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45393" y="5983958"/>
            <a:ext cx="4573587" cy="4160837"/>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pic>
        <p:nvPicPr>
          <p:cNvPr id="24" name="Picture 23" descr="pasted-image.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7142" y="7185695"/>
            <a:ext cx="1365250" cy="1393825"/>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pic>
        <p:nvPicPr>
          <p:cNvPr id="25" name="Picture 24" descr="pasted-image.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90567" y="7153945"/>
            <a:ext cx="1908175" cy="1454150"/>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pic>
        <p:nvPicPr>
          <p:cNvPr id="26" name="Picture 25" descr="pasted-image.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063030" y="6988845"/>
            <a:ext cx="1489075" cy="1665288"/>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sp>
        <p:nvSpPr>
          <p:cNvPr id="27" name="AutoShape 2"/>
          <p:cNvSpPr>
            <a:spLocks/>
          </p:cNvSpPr>
          <p:nvPr/>
        </p:nvSpPr>
        <p:spPr bwMode="auto">
          <a:xfrm>
            <a:off x="2371445" y="3191930"/>
            <a:ext cx="19641111" cy="2169589"/>
          </a:xfrm>
          <a:prstGeom prst="roundRect">
            <a:avLst>
              <a:gd name="adj" fmla="val 5486"/>
            </a:avLst>
          </a:prstGeom>
          <a:solidFill>
            <a:srgbClr val="FFFFFF"/>
          </a:solidFill>
          <a:ln>
            <a:noFill/>
          </a:ln>
          <a:effectLst>
            <a:outerShdw blurRad="304800" dist="25400" dir="5400000" algn="ctr" rotWithShape="0">
              <a:srgbClr val="808080">
                <a:alpha val="15999"/>
              </a:srgbClr>
            </a:outerShdw>
          </a:effectLst>
          <a:extLst>
            <a:ext uri="{91240B29-F687-4f45-9708-019B960494DF}">
              <a14:hiddenLine xmlns:lc="http://schemas.openxmlformats.org/drawingml/2006/lockedCanvas" xmlns="" xmlns:a14="http://schemas.microsoft.com/office/drawing/2010/main" w="12700">
                <a:solidFill>
                  <a:srgbClr val="000000"/>
                </a:solidFill>
                <a:miter lim="400000"/>
                <a:headEnd/>
                <a:tailEnd/>
              </a14:hiddenLine>
            </a:ext>
          </a:extLst>
        </p:spPr>
        <p:txBody>
          <a:bodyPr lIns="50800" tIns="50800" rIns="50800" bIns="50800" anchor="ctr"/>
          <a:lstStyle>
            <a:defPPr>
              <a:defRPr lang="en-US"/>
            </a:defPPr>
            <a:lvl1pPr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1pPr>
            <a:lvl2pPr marL="457200" indent="-2286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2pPr>
            <a:lvl3pPr marL="914400" indent="-4572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3pPr>
            <a:lvl4pPr marL="1371600" indent="-6858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4pPr>
            <a:lvl5pPr marL="1828800" indent="-9144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5pPr>
            <a:lvl6pPr marL="22860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6pPr>
            <a:lvl7pPr marL="27432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7pPr>
            <a:lvl8pPr marL="32004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8pPr>
            <a:lvl9pPr marL="36576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9pPr>
          </a:lstStyle>
          <a:p>
            <a:pPr marL="0" marR="0" lvl="0" indent="0" algn="ctr" defTabSz="825500" rtl="0" eaLnBrk="0" fontAlgn="base" latinLnBrk="0" hangingPunct="0">
              <a:lnSpc>
                <a:spcPct val="100000"/>
              </a:lnSpc>
              <a:spcBef>
                <a:spcPts val="2478"/>
              </a:spcBef>
              <a:spcAft>
                <a:spcPct val="0"/>
              </a:spcAft>
              <a:buClrTx/>
              <a:buSzTx/>
              <a:buFontTx/>
              <a:buNone/>
              <a:tabLst/>
              <a:defRPr/>
            </a:pPr>
            <a:r>
              <a:rPr kumimoji="0" lang="en-US" altLang="en-US" sz="4400" b="0" i="0" u="none" strike="noStrike" kern="1200" cap="none" spc="0" normalizeH="0" baseline="0" noProof="0" dirty="0">
                <a:ln>
                  <a:noFill/>
                </a:ln>
                <a:solidFill>
                  <a:srgbClr val="52585F"/>
                </a:solidFill>
                <a:effectLst/>
                <a:uLnTx/>
                <a:uFillTx/>
                <a:latin typeface="Helvetica" charset="0"/>
                <a:ea typeface="Helvetica" charset="0"/>
                <a:cs typeface="Helvetica" charset="0"/>
                <a:sym typeface="Helvetica" panose="020B0604020202020204" pitchFamily="34" charset="0"/>
              </a:rPr>
              <a:t>“De-facto standard for scientific computing” and integrated into every major scientific analytics + visualization tool</a:t>
            </a:r>
          </a:p>
        </p:txBody>
      </p:sp>
    </p:spTree>
    <p:extLst>
      <p:ext uri="{BB962C8B-B14F-4D97-AF65-F5344CB8AC3E}">
        <p14:creationId xmlns:p14="http://schemas.microsoft.com/office/powerpoint/2010/main" val="1687809491"/>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3962400" y="549276"/>
            <a:ext cx="16459200" cy="2286000"/>
          </a:xfrm>
          <a:prstGeom prst="rect">
            <a:avLst/>
          </a:prstGeom>
        </p:spPr>
        <p:txBody>
          <a:bodyPr wrap="square" lIns="182850" tIns="182850" rIns="182850" bIns="182850" anchor="ctr" anchorCtr="0">
            <a:noAutofit/>
          </a:bodyPr>
          <a:lstStyle/>
          <a:p>
            <a:r>
              <a:rPr lang="en-US" sz="5600">
                <a:latin typeface="Arial Black"/>
                <a:ea typeface="Arial Black"/>
                <a:cs typeface="Arial Black"/>
                <a:sym typeface="Arial Black"/>
              </a:rPr>
              <a:t>ExaHDF5 – Features</a:t>
            </a:r>
          </a:p>
        </p:txBody>
      </p:sp>
      <p:sp>
        <p:nvSpPr>
          <p:cNvPr id="186" name="Shape 186"/>
          <p:cNvSpPr txBox="1">
            <a:spLocks noGrp="1"/>
          </p:cNvSpPr>
          <p:nvPr>
            <p:ph type="body" idx="1"/>
          </p:nvPr>
        </p:nvSpPr>
        <p:spPr>
          <a:xfrm>
            <a:off x="3962400" y="2641800"/>
            <a:ext cx="17151000" cy="10071000"/>
          </a:xfrm>
          <a:prstGeom prst="rect">
            <a:avLst/>
          </a:prstGeom>
        </p:spPr>
        <p:txBody>
          <a:bodyPr wrap="square" lIns="182850" tIns="182850" rIns="182850" bIns="182850" anchor="t" anchorCtr="0">
            <a:noAutofit/>
          </a:bodyPr>
          <a:lstStyle/>
          <a:p>
            <a:pPr marL="914400" indent="-762000">
              <a:lnSpc>
                <a:spcPct val="115000"/>
              </a:lnSpc>
              <a:spcBef>
                <a:spcPts val="1600"/>
              </a:spcBef>
              <a:buClr>
                <a:srgbClr val="A4C2F4"/>
              </a:buClr>
            </a:pPr>
            <a:r>
              <a:rPr lang="en-US" sz="4800">
                <a:solidFill>
                  <a:srgbClr val="A4C2F4"/>
                </a:solidFill>
                <a:latin typeface="Arial"/>
                <a:ea typeface="Arial"/>
                <a:cs typeface="Arial"/>
                <a:sym typeface="Arial"/>
              </a:rPr>
              <a:t>Virtual Object Layer (VOL)</a:t>
            </a:r>
          </a:p>
          <a:p>
            <a:pPr marL="1828800" lvl="1" indent="-762000">
              <a:lnSpc>
                <a:spcPct val="115000"/>
              </a:lnSpc>
              <a:spcBef>
                <a:spcPts val="0"/>
              </a:spcBef>
              <a:buClr>
                <a:srgbClr val="A4C2F4"/>
              </a:buClr>
              <a:buSzPct val="120000"/>
            </a:pPr>
            <a:r>
              <a:rPr lang="en-US" sz="4000">
                <a:solidFill>
                  <a:srgbClr val="A4C2F4"/>
                </a:solidFill>
                <a:latin typeface="Arial"/>
                <a:ea typeface="Arial"/>
                <a:cs typeface="Arial"/>
                <a:sym typeface="Arial"/>
              </a:rPr>
              <a:t>Abstraction layer within HDF5, similar to PMPI layer</a:t>
            </a:r>
          </a:p>
          <a:p>
            <a:pPr marL="1828800" lvl="1" indent="-762000">
              <a:lnSpc>
                <a:spcPct val="115000"/>
              </a:lnSpc>
              <a:spcBef>
                <a:spcPts val="0"/>
              </a:spcBef>
              <a:buClr>
                <a:srgbClr val="A4C2F4"/>
              </a:buClr>
              <a:buSzPct val="120000"/>
            </a:pPr>
            <a:r>
              <a:rPr lang="en-US" sz="4000">
                <a:solidFill>
                  <a:srgbClr val="A4C2F4"/>
                </a:solidFill>
                <a:latin typeface="Arial"/>
                <a:ea typeface="Arial"/>
                <a:cs typeface="Arial"/>
                <a:sym typeface="Arial"/>
              </a:rPr>
              <a:t>Allows interception of HDF5 calls at runtime, to access data in alternate ways</a:t>
            </a:r>
          </a:p>
          <a:p>
            <a:pPr marL="914400" indent="-762000">
              <a:lnSpc>
                <a:spcPct val="115000"/>
              </a:lnSpc>
              <a:spcBef>
                <a:spcPts val="0"/>
              </a:spcBef>
              <a:buSzPct val="109090"/>
            </a:pPr>
            <a:r>
              <a:rPr lang="en-US" sz="4400">
                <a:latin typeface="Arial"/>
                <a:ea typeface="Arial"/>
                <a:cs typeface="Arial"/>
                <a:sym typeface="Arial"/>
              </a:rPr>
              <a:t>Caching and prefetching</a:t>
            </a:r>
          </a:p>
          <a:p>
            <a:pPr marL="1828800" lvl="1" indent="-711200">
              <a:lnSpc>
                <a:spcPct val="115000"/>
              </a:lnSpc>
              <a:spcBef>
                <a:spcPts val="0"/>
              </a:spcBef>
            </a:pPr>
            <a:r>
              <a:rPr lang="en-US" sz="4000">
                <a:latin typeface="Arial"/>
                <a:ea typeface="Arial"/>
                <a:cs typeface="Arial"/>
                <a:sym typeface="Arial"/>
              </a:rPr>
              <a:t>Data Elevator for moving data efficiently among storage layers</a:t>
            </a:r>
          </a:p>
          <a:p>
            <a:pPr marL="914400" indent="-762000">
              <a:lnSpc>
                <a:spcPct val="115000"/>
              </a:lnSpc>
              <a:spcBef>
                <a:spcPts val="0"/>
              </a:spcBef>
              <a:buClr>
                <a:srgbClr val="A4C2F4"/>
              </a:buClr>
            </a:pPr>
            <a:r>
              <a:rPr lang="en-US" sz="4800">
                <a:solidFill>
                  <a:srgbClr val="A4C2F4"/>
                </a:solidFill>
                <a:latin typeface="Arial"/>
                <a:ea typeface="Arial"/>
                <a:cs typeface="Arial"/>
                <a:sym typeface="Arial"/>
              </a:rPr>
              <a:t>Topology-aware I/O</a:t>
            </a:r>
          </a:p>
          <a:p>
            <a:pPr marL="1828800" lvl="1" indent="-762000">
              <a:lnSpc>
                <a:spcPct val="115000"/>
              </a:lnSpc>
              <a:spcBef>
                <a:spcPts val="0"/>
              </a:spcBef>
              <a:buClr>
                <a:srgbClr val="A4C2F4"/>
              </a:buClr>
              <a:buSzPct val="120000"/>
            </a:pPr>
            <a:r>
              <a:rPr lang="en-US" sz="4000">
                <a:solidFill>
                  <a:srgbClr val="A4C2F4"/>
                </a:solidFill>
                <a:latin typeface="Arial"/>
                <a:ea typeface="Arial"/>
                <a:cs typeface="Arial"/>
                <a:sym typeface="Arial"/>
              </a:rPr>
              <a:t>Select data movement optimizations based on topology</a:t>
            </a:r>
          </a:p>
          <a:p>
            <a:pPr marL="1828800" lvl="1" indent="-762000">
              <a:lnSpc>
                <a:spcPct val="115000"/>
              </a:lnSpc>
              <a:spcBef>
                <a:spcPts val="0"/>
              </a:spcBef>
              <a:buClr>
                <a:srgbClr val="A4C2F4"/>
              </a:buClr>
              <a:buSzPct val="120000"/>
            </a:pPr>
            <a:r>
              <a:rPr lang="en-US" sz="4000">
                <a:solidFill>
                  <a:srgbClr val="A4C2F4"/>
                </a:solidFill>
                <a:latin typeface="Arial"/>
                <a:ea typeface="Arial"/>
                <a:cs typeface="Arial"/>
                <a:sym typeface="Arial"/>
              </a:rPr>
              <a:t>Topology-aware I/O API and HDF5 VOL based on Open Fabrics</a:t>
            </a:r>
          </a:p>
          <a:p>
            <a:pPr marL="914400" indent="-762000">
              <a:lnSpc>
                <a:spcPct val="115000"/>
              </a:lnSpc>
              <a:spcBef>
                <a:spcPts val="0"/>
              </a:spcBef>
              <a:buClr>
                <a:srgbClr val="A4C2F4"/>
              </a:buClr>
            </a:pPr>
            <a:r>
              <a:rPr lang="en-US" sz="4800">
                <a:solidFill>
                  <a:srgbClr val="A4C2F4"/>
                </a:solidFill>
                <a:latin typeface="Arial"/>
                <a:ea typeface="Arial"/>
                <a:cs typeface="Arial"/>
                <a:sym typeface="Arial"/>
              </a:rPr>
              <a:t>Support Advanced Workflows</a:t>
            </a:r>
          </a:p>
          <a:p>
            <a:pPr marL="1828800" lvl="1" indent="-762000">
              <a:lnSpc>
                <a:spcPct val="115000"/>
              </a:lnSpc>
              <a:spcBef>
                <a:spcPts val="0"/>
              </a:spcBef>
              <a:buClr>
                <a:srgbClr val="A4C2F4"/>
              </a:buClr>
              <a:buSzPct val="120000"/>
            </a:pPr>
            <a:r>
              <a:rPr lang="en-US" sz="4000">
                <a:solidFill>
                  <a:srgbClr val="A4C2F4"/>
                </a:solidFill>
                <a:latin typeface="Arial"/>
                <a:ea typeface="Arial"/>
                <a:cs typeface="Arial"/>
                <a:sym typeface="Arial"/>
              </a:rPr>
              <a:t>Full Single Writer – Multiple Reader (SWMR)</a:t>
            </a:r>
          </a:p>
          <a:p>
            <a:pPr marL="1828800" lvl="1" indent="-762000">
              <a:lnSpc>
                <a:spcPct val="115000"/>
              </a:lnSpc>
              <a:spcBef>
                <a:spcPts val="0"/>
              </a:spcBef>
              <a:buClr>
                <a:srgbClr val="A4C2F4"/>
              </a:buClr>
              <a:buSzPct val="120000"/>
            </a:pPr>
            <a:r>
              <a:rPr lang="en-US" sz="4000">
                <a:solidFill>
                  <a:srgbClr val="A4C2F4"/>
                </a:solidFill>
                <a:latin typeface="Arial"/>
                <a:ea typeface="Arial"/>
                <a:cs typeface="Arial"/>
                <a:sym typeface="Arial"/>
              </a:rPr>
              <a:t>Design Parallel SWMR</a:t>
            </a:r>
          </a:p>
        </p:txBody>
      </p:sp>
      <p:sp>
        <p:nvSpPr>
          <p:cNvPr id="5" name="Shape 139">
            <a:extLst>
              <a:ext uri="{FF2B5EF4-FFF2-40B4-BE49-F238E27FC236}">
                <a16:creationId xmlns:a16="http://schemas.microsoft.com/office/drawing/2014/main" id="{58471227-9523-41A8-8D1B-98C24FBA735C}"/>
              </a:ext>
            </a:extLst>
          </p:cNvPr>
          <p:cNvSpPr txBox="1">
            <a:spLocks/>
          </p:cNvSpPr>
          <p:nvPr/>
        </p:nvSpPr>
        <p:spPr>
          <a:xfrm>
            <a:off x="20116800" y="12985800"/>
            <a:ext cx="4267200" cy="730200"/>
          </a:xfrm>
          <a:prstGeom prst="rect">
            <a:avLst/>
          </a:prstGeom>
          <a:noFill/>
          <a:ln>
            <a:noFill/>
          </a:ln>
        </p:spPr>
        <p:txBody>
          <a:bodyPr wrap="square" lIns="182850" tIns="91400" rIns="182850" bIns="91400" anchor="ctr" anchorCtr="0">
            <a:noAutofit/>
          </a:bodyPr>
          <a:lstStyle>
            <a:defPPr>
              <a:defRPr lang="en-US"/>
            </a:defPPr>
            <a:lvl1pPr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1pPr>
            <a:lvl2pPr marL="457200" indent="-2286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2pPr>
            <a:lvl3pPr marL="914400" indent="-4572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3pPr>
            <a:lvl4pPr marL="1371600" indent="-6858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4pPr>
            <a:lvl5pPr marL="1828800" indent="-9144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5pPr>
            <a:lvl6pPr marL="22860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6pPr>
            <a:lvl7pPr marL="27432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7pPr>
            <a:lvl8pPr marL="32004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8pPr>
            <a:lvl9pPr marL="36576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9pPr>
          </a:lstStyle>
          <a:p>
            <a:pPr defTabSz="1828800" eaLnBrk="1" fontAlgn="auto" hangingPunct="1">
              <a:spcBef>
                <a:spcPts val="0"/>
              </a:spcBef>
              <a:spcAft>
                <a:spcPts val="0"/>
              </a:spcAft>
            </a:pPr>
            <a:fld id="{00000000-1234-1234-1234-123412341234}" type="slidenum">
              <a:rPr lang="en-US" sz="2800" kern="0" smtClean="0">
                <a:latin typeface="Arial"/>
                <a:cs typeface="Arial"/>
                <a:sym typeface="Arial"/>
              </a:rPr>
              <a:pPr defTabSz="1828800" eaLnBrk="1" fontAlgn="auto" hangingPunct="1">
                <a:spcBef>
                  <a:spcPts val="0"/>
                </a:spcBef>
                <a:spcAft>
                  <a:spcPts val="0"/>
                </a:spcAft>
              </a:pPr>
              <a:t>20</a:t>
            </a:fld>
            <a:endParaRPr lang="en-US" sz="2800" kern="0">
              <a:latin typeface="Arial"/>
              <a:cs typeface="Arial"/>
              <a:sym typeface="Arial"/>
            </a:endParaRPr>
          </a:p>
        </p:txBody>
      </p:sp>
    </p:spTree>
    <p:extLst>
      <p:ext uri="{BB962C8B-B14F-4D97-AF65-F5344CB8AC3E}">
        <p14:creationId xmlns:p14="http://schemas.microsoft.com/office/powerpoint/2010/main" val="3729787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4413250" y="360280"/>
            <a:ext cx="15564000" cy="1354200"/>
          </a:xfrm>
          <a:prstGeom prst="rect">
            <a:avLst/>
          </a:prstGeom>
          <a:noFill/>
          <a:ln>
            <a:noFill/>
          </a:ln>
        </p:spPr>
        <p:txBody>
          <a:bodyPr wrap="square" lIns="182850" tIns="91400" rIns="182850" bIns="91400" anchor="ctr" anchorCtr="0">
            <a:noAutofit/>
          </a:bodyPr>
          <a:lstStyle/>
          <a:p>
            <a:pPr>
              <a:buSzPct val="25000"/>
            </a:pPr>
            <a:r>
              <a:rPr lang="en-US" sz="7200" dirty="0">
                <a:latin typeface="Arial Black"/>
                <a:ea typeface="Arial Black"/>
                <a:cs typeface="Arial Black"/>
                <a:sym typeface="Arial Black"/>
              </a:rPr>
              <a:t>Data Elevator</a:t>
            </a:r>
          </a:p>
        </p:txBody>
      </p:sp>
      <p:sp>
        <p:nvSpPr>
          <p:cNvPr id="194" name="Shape 194"/>
          <p:cNvSpPr/>
          <p:nvPr/>
        </p:nvSpPr>
        <p:spPr>
          <a:xfrm>
            <a:off x="3395324" y="2610058"/>
            <a:ext cx="3747000" cy="987600"/>
          </a:xfrm>
          <a:prstGeom prst="roundRect">
            <a:avLst>
              <a:gd name="adj" fmla="val 16667"/>
            </a:avLst>
          </a:prstGeom>
          <a:solidFill>
            <a:srgbClr val="2BFF2D"/>
          </a:solidFill>
          <a:ln w="9525" cap="flat" cmpd="sng">
            <a:solidFill>
              <a:srgbClr val="2BFF2D"/>
            </a:solidFill>
            <a:prstDash val="solid"/>
            <a:round/>
            <a:headEnd type="none" w="med" len="med"/>
            <a:tailEnd type="none" w="med" len="med"/>
          </a:ln>
        </p:spPr>
        <p:txBody>
          <a:bodyPr wrap="square" lIns="182850" tIns="91400" rIns="182850" bIns="91400" anchor="ctr" anchorCtr="0">
            <a:noAutofit/>
          </a:bodyPr>
          <a:lstStyle/>
          <a:p>
            <a:pPr algn="ctr" defTabSz="1828800" eaLnBrk="1" fontAlgn="auto" hangingPunct="1">
              <a:spcBef>
                <a:spcPts val="0"/>
              </a:spcBef>
              <a:spcAft>
                <a:spcPts val="0"/>
              </a:spcAft>
              <a:buClr>
                <a:srgbClr val="000000"/>
              </a:buClr>
              <a:buSzPct val="25000"/>
            </a:pPr>
            <a:r>
              <a:rPr lang="en-US" sz="2800" kern="0">
                <a:latin typeface="Arial"/>
                <a:ea typeface="Arial"/>
                <a:cs typeface="Arial"/>
                <a:sym typeface="Arial"/>
              </a:rPr>
              <a:t>Memory</a:t>
            </a:r>
          </a:p>
        </p:txBody>
      </p:sp>
      <p:sp>
        <p:nvSpPr>
          <p:cNvPr id="195" name="Shape 195"/>
          <p:cNvSpPr/>
          <p:nvPr/>
        </p:nvSpPr>
        <p:spPr>
          <a:xfrm>
            <a:off x="3397760" y="5452538"/>
            <a:ext cx="3744600" cy="922800"/>
          </a:xfrm>
          <a:prstGeom prst="roundRect">
            <a:avLst>
              <a:gd name="adj" fmla="val 16667"/>
            </a:avLst>
          </a:prstGeom>
          <a:solidFill>
            <a:srgbClr val="3366FF"/>
          </a:solidFill>
          <a:ln w="9525" cap="flat" cmpd="sng">
            <a:solidFill>
              <a:srgbClr val="3366FF"/>
            </a:solidFill>
            <a:prstDash val="solid"/>
            <a:round/>
            <a:headEnd type="none" w="med" len="med"/>
            <a:tailEnd type="none" w="med" len="med"/>
          </a:ln>
        </p:spPr>
        <p:txBody>
          <a:bodyPr wrap="square" lIns="182850" tIns="91400" rIns="182850" bIns="91400" anchor="ctr" anchorCtr="0">
            <a:noAutofit/>
          </a:bodyPr>
          <a:lstStyle/>
          <a:p>
            <a:pPr algn="ctr" defTabSz="1828800" eaLnBrk="1" fontAlgn="auto" hangingPunct="1">
              <a:spcBef>
                <a:spcPts val="0"/>
              </a:spcBef>
              <a:spcAft>
                <a:spcPts val="0"/>
              </a:spcAft>
              <a:buClr>
                <a:srgbClr val="000000"/>
              </a:buClr>
              <a:buSzPct val="25000"/>
            </a:pPr>
            <a:r>
              <a:rPr lang="en-US" sz="2400" kern="0">
                <a:latin typeface="Arial"/>
                <a:ea typeface="Arial"/>
                <a:cs typeface="Arial"/>
                <a:sym typeface="Arial"/>
              </a:rPr>
              <a:t>Parallel file system</a:t>
            </a:r>
          </a:p>
        </p:txBody>
      </p:sp>
      <p:sp>
        <p:nvSpPr>
          <p:cNvPr id="196" name="Shape 196"/>
          <p:cNvSpPr/>
          <p:nvPr/>
        </p:nvSpPr>
        <p:spPr>
          <a:xfrm>
            <a:off x="3400196" y="7533778"/>
            <a:ext cx="3744600" cy="987600"/>
          </a:xfrm>
          <a:prstGeom prst="roundRect">
            <a:avLst>
              <a:gd name="adj" fmla="val 16667"/>
            </a:avLst>
          </a:prstGeom>
          <a:solidFill>
            <a:srgbClr val="FF6600"/>
          </a:solidFill>
          <a:ln w="9525" cap="flat" cmpd="sng">
            <a:solidFill>
              <a:srgbClr val="FF6600"/>
            </a:solidFill>
            <a:prstDash val="solid"/>
            <a:round/>
            <a:headEnd type="none" w="med" len="med"/>
            <a:tailEnd type="none" w="med" len="med"/>
          </a:ln>
        </p:spPr>
        <p:txBody>
          <a:bodyPr wrap="square" lIns="182850" tIns="91400" rIns="182850" bIns="91400" anchor="ctr" anchorCtr="0">
            <a:noAutofit/>
          </a:bodyPr>
          <a:lstStyle/>
          <a:p>
            <a:pPr algn="ctr" defTabSz="1828800" eaLnBrk="1" fontAlgn="auto" hangingPunct="1">
              <a:spcBef>
                <a:spcPts val="0"/>
              </a:spcBef>
              <a:spcAft>
                <a:spcPts val="0"/>
              </a:spcAft>
              <a:buSzPct val="25000"/>
            </a:pPr>
            <a:r>
              <a:rPr lang="en-US" sz="2400" kern="0">
                <a:latin typeface="Arial"/>
                <a:ea typeface="Arial"/>
                <a:cs typeface="Arial"/>
                <a:sym typeface="Arial"/>
              </a:rPr>
              <a:t>Archival storage (HPSS tape)</a:t>
            </a:r>
          </a:p>
        </p:txBody>
      </p:sp>
      <p:sp>
        <p:nvSpPr>
          <p:cNvPr id="197" name="Shape 197"/>
          <p:cNvSpPr/>
          <p:nvPr/>
        </p:nvSpPr>
        <p:spPr>
          <a:xfrm>
            <a:off x="3400196" y="4482472"/>
            <a:ext cx="3744600" cy="894000"/>
          </a:xfrm>
          <a:prstGeom prst="roundRect">
            <a:avLst>
              <a:gd name="adj" fmla="val 16667"/>
            </a:avLst>
          </a:prstGeom>
          <a:solidFill>
            <a:srgbClr val="008000"/>
          </a:solidFill>
          <a:ln w="9525" cap="flat" cmpd="sng">
            <a:solidFill>
              <a:srgbClr val="008000"/>
            </a:solidFill>
            <a:prstDash val="solid"/>
            <a:round/>
            <a:headEnd type="none" w="med" len="med"/>
            <a:tailEnd type="none" w="med" len="med"/>
          </a:ln>
        </p:spPr>
        <p:txBody>
          <a:bodyPr wrap="square" lIns="182850" tIns="91400" rIns="182850" bIns="91400" anchor="ctr" anchorCtr="0">
            <a:noAutofit/>
          </a:bodyPr>
          <a:lstStyle/>
          <a:p>
            <a:pPr algn="ctr" defTabSz="1828800" eaLnBrk="1" fontAlgn="auto" hangingPunct="1">
              <a:spcBef>
                <a:spcPts val="0"/>
              </a:spcBef>
              <a:spcAft>
                <a:spcPts val="0"/>
              </a:spcAft>
              <a:buClr>
                <a:srgbClr val="000000"/>
              </a:buClr>
              <a:buSzPct val="25000"/>
            </a:pPr>
            <a:r>
              <a:rPr lang="en-US" sz="2400" kern="0" dirty="0">
                <a:latin typeface="Arial"/>
                <a:ea typeface="Arial"/>
                <a:cs typeface="Arial"/>
                <a:sym typeface="Arial"/>
              </a:rPr>
              <a:t>Shared burst buffer</a:t>
            </a:r>
          </a:p>
        </p:txBody>
      </p:sp>
      <p:sp>
        <p:nvSpPr>
          <p:cNvPr id="198" name="Shape 198"/>
          <p:cNvSpPr/>
          <p:nvPr/>
        </p:nvSpPr>
        <p:spPr>
          <a:xfrm>
            <a:off x="3402632" y="3678508"/>
            <a:ext cx="3744600" cy="700800"/>
          </a:xfrm>
          <a:prstGeom prst="roundRect">
            <a:avLst>
              <a:gd name="adj" fmla="val 16667"/>
            </a:avLst>
          </a:prstGeom>
          <a:solidFill>
            <a:srgbClr val="99CCFF"/>
          </a:solidFill>
          <a:ln w="9525" cap="flat" cmpd="sng">
            <a:solidFill>
              <a:srgbClr val="99CCFF"/>
            </a:solidFill>
            <a:prstDash val="solid"/>
            <a:round/>
            <a:headEnd type="none" w="med" len="med"/>
            <a:tailEnd type="none" w="med" len="med"/>
          </a:ln>
        </p:spPr>
        <p:txBody>
          <a:bodyPr wrap="square" lIns="182850" tIns="91400" rIns="182850" bIns="91400" anchor="ctr" anchorCtr="0">
            <a:noAutofit/>
          </a:bodyPr>
          <a:lstStyle/>
          <a:p>
            <a:pPr algn="ctr" defTabSz="1828800" eaLnBrk="1" fontAlgn="auto" hangingPunct="1">
              <a:spcBef>
                <a:spcPts val="0"/>
              </a:spcBef>
              <a:spcAft>
                <a:spcPts val="0"/>
              </a:spcAft>
              <a:buClr>
                <a:srgbClr val="000000"/>
              </a:buClr>
              <a:buSzPct val="25000"/>
            </a:pPr>
            <a:r>
              <a:rPr lang="en-US" sz="2400" kern="0">
                <a:latin typeface="Arial"/>
                <a:ea typeface="Arial"/>
                <a:cs typeface="Arial"/>
                <a:sym typeface="Arial"/>
              </a:rPr>
              <a:t>Node-local storage</a:t>
            </a:r>
          </a:p>
        </p:txBody>
      </p:sp>
      <p:sp>
        <p:nvSpPr>
          <p:cNvPr id="199" name="Shape 199"/>
          <p:cNvSpPr/>
          <p:nvPr/>
        </p:nvSpPr>
        <p:spPr>
          <a:xfrm>
            <a:off x="3400196" y="6503240"/>
            <a:ext cx="3744600" cy="922800"/>
          </a:xfrm>
          <a:prstGeom prst="roundRect">
            <a:avLst>
              <a:gd name="adj" fmla="val 16667"/>
            </a:avLst>
          </a:prstGeom>
          <a:solidFill>
            <a:srgbClr val="336699"/>
          </a:solidFill>
          <a:ln w="9525" cap="flat" cmpd="sng">
            <a:solidFill>
              <a:srgbClr val="6699CC"/>
            </a:solidFill>
            <a:prstDash val="solid"/>
            <a:round/>
            <a:headEnd type="none" w="med" len="med"/>
            <a:tailEnd type="none" w="med" len="med"/>
          </a:ln>
        </p:spPr>
        <p:txBody>
          <a:bodyPr wrap="square" lIns="182850" tIns="91400" rIns="182850" bIns="91400" anchor="ctr" anchorCtr="0">
            <a:noAutofit/>
          </a:bodyPr>
          <a:lstStyle/>
          <a:p>
            <a:pPr algn="ctr" defTabSz="1828800" eaLnBrk="1" fontAlgn="auto" hangingPunct="1">
              <a:spcBef>
                <a:spcPts val="0"/>
              </a:spcBef>
              <a:spcAft>
                <a:spcPts val="0"/>
              </a:spcAft>
              <a:buClr>
                <a:srgbClr val="000000"/>
              </a:buClr>
              <a:buSzPct val="25000"/>
            </a:pPr>
            <a:r>
              <a:rPr lang="en-US" sz="2400" kern="0">
                <a:latin typeface="Arial"/>
                <a:ea typeface="Arial"/>
                <a:cs typeface="Arial"/>
                <a:sym typeface="Arial"/>
              </a:rPr>
              <a:t>Campaign storage</a:t>
            </a:r>
          </a:p>
        </p:txBody>
      </p:sp>
      <p:sp>
        <p:nvSpPr>
          <p:cNvPr id="200" name="Shape 200"/>
          <p:cNvSpPr txBox="1">
            <a:spLocks noGrp="1"/>
          </p:cNvSpPr>
          <p:nvPr>
            <p:ph type="body" idx="1"/>
          </p:nvPr>
        </p:nvSpPr>
        <p:spPr>
          <a:xfrm>
            <a:off x="6716422" y="2015943"/>
            <a:ext cx="14500544" cy="11261794"/>
          </a:xfrm>
          <a:prstGeom prst="rect">
            <a:avLst/>
          </a:prstGeom>
          <a:noFill/>
          <a:ln>
            <a:noFill/>
          </a:ln>
        </p:spPr>
        <p:txBody>
          <a:bodyPr wrap="square" lIns="182850" tIns="91400" rIns="182850" bIns="91400" anchor="t" anchorCtr="0">
            <a:noAutofit/>
          </a:bodyPr>
          <a:lstStyle/>
          <a:p>
            <a:pPr lvl="1" indent="-571500">
              <a:spcBef>
                <a:spcPts val="0"/>
              </a:spcBef>
              <a:buFont typeface="Arial"/>
              <a:buChar char="•"/>
            </a:pPr>
            <a:r>
              <a:rPr lang="en-US" sz="4000" b="1" dirty="0">
                <a:latin typeface="Arial"/>
                <a:ea typeface="Arial"/>
                <a:cs typeface="Arial"/>
                <a:sym typeface="Arial"/>
              </a:rPr>
              <a:t>Contributions</a:t>
            </a:r>
          </a:p>
          <a:p>
            <a:pPr lvl="2" indent="-457200">
              <a:spcBef>
                <a:spcPts val="666"/>
              </a:spcBef>
              <a:buFont typeface="Merriweather Sans"/>
              <a:buChar char="-"/>
            </a:pPr>
            <a:r>
              <a:rPr lang="en-US" sz="3600" dirty="0">
                <a:latin typeface="Arial"/>
                <a:ea typeface="Arial"/>
                <a:cs typeface="Arial"/>
                <a:sym typeface="Arial"/>
              </a:rPr>
              <a:t>Low-contention data movement library for hierarchical storage systems</a:t>
            </a:r>
          </a:p>
          <a:p>
            <a:pPr lvl="2" indent="-457200">
              <a:spcBef>
                <a:spcPts val="666"/>
              </a:spcBef>
              <a:buFont typeface="Merriweather Sans"/>
              <a:buChar char="-"/>
            </a:pPr>
            <a:r>
              <a:rPr lang="en-US" sz="3600" dirty="0">
                <a:latin typeface="Arial"/>
                <a:ea typeface="Arial"/>
                <a:cs typeface="Arial"/>
                <a:sym typeface="Arial"/>
              </a:rPr>
              <a:t>Offload data movement task to a few compute nodes or cores</a:t>
            </a:r>
          </a:p>
          <a:p>
            <a:pPr lvl="2" indent="-457200">
              <a:spcBef>
                <a:spcPts val="666"/>
              </a:spcBef>
              <a:buFont typeface="Merriweather Sans"/>
              <a:buChar char="-"/>
            </a:pPr>
            <a:r>
              <a:rPr lang="en-US" sz="3600" dirty="0">
                <a:latin typeface="Arial"/>
                <a:ea typeface="Arial"/>
                <a:cs typeface="Arial"/>
                <a:sym typeface="Arial"/>
              </a:rPr>
              <a:t>DE intercepts HDF5 calls at run time using VOL</a:t>
            </a:r>
            <a:endParaRPr lang="en-US" sz="3200" dirty="0">
              <a:latin typeface="Arial"/>
              <a:ea typeface="Arial"/>
              <a:cs typeface="Arial"/>
              <a:sym typeface="Arial"/>
            </a:endParaRPr>
          </a:p>
          <a:p>
            <a:pPr lvl="1" indent="-571500">
              <a:spcBef>
                <a:spcPts val="740"/>
              </a:spcBef>
              <a:buFont typeface="Arial"/>
              <a:buChar char="•"/>
            </a:pPr>
            <a:r>
              <a:rPr lang="en-US" sz="4000" b="1" dirty="0">
                <a:latin typeface="Arial"/>
                <a:ea typeface="Arial"/>
                <a:cs typeface="Arial"/>
                <a:sym typeface="Arial"/>
              </a:rPr>
              <a:t>Benefits of using Data Elevator</a:t>
            </a:r>
          </a:p>
          <a:p>
            <a:pPr lvl="2" indent="-457200">
              <a:spcBef>
                <a:spcPts val="648"/>
              </a:spcBef>
              <a:buSzPct val="99953"/>
              <a:buFont typeface="Merriweather Sans"/>
              <a:buChar char="-"/>
            </a:pPr>
            <a:r>
              <a:rPr lang="en-US" sz="3600" b="1" dirty="0">
                <a:latin typeface="Arial"/>
                <a:ea typeface="Arial"/>
                <a:cs typeface="Arial"/>
                <a:sym typeface="Arial"/>
              </a:rPr>
              <a:t>Performance</a:t>
            </a:r>
            <a:r>
              <a:rPr lang="en-US" sz="3600" dirty="0">
                <a:latin typeface="Arial"/>
                <a:ea typeface="Arial"/>
                <a:cs typeface="Arial"/>
                <a:sym typeface="Arial"/>
              </a:rPr>
              <a:t>: Have demonstrated that Data Elevator is 4x faster than Cray </a:t>
            </a:r>
            <a:r>
              <a:rPr lang="en-US" sz="3600" dirty="0" err="1">
                <a:latin typeface="Arial"/>
                <a:ea typeface="Arial"/>
                <a:cs typeface="Arial"/>
                <a:sym typeface="Arial"/>
              </a:rPr>
              <a:t>DataWarp</a:t>
            </a:r>
            <a:r>
              <a:rPr lang="en-US" sz="3600" dirty="0">
                <a:latin typeface="Arial"/>
                <a:ea typeface="Arial"/>
                <a:cs typeface="Arial"/>
                <a:sym typeface="Arial"/>
              </a:rPr>
              <a:t> </a:t>
            </a:r>
            <a:r>
              <a:rPr lang="en-US" sz="3600" dirty="0" err="1">
                <a:latin typeface="Arial"/>
                <a:ea typeface="Arial"/>
                <a:cs typeface="Arial"/>
                <a:sym typeface="Arial"/>
              </a:rPr>
              <a:t>stage_out</a:t>
            </a:r>
            <a:r>
              <a:rPr lang="en-US" sz="3600" dirty="0">
                <a:latin typeface="Arial"/>
                <a:ea typeface="Arial"/>
                <a:cs typeface="Arial"/>
                <a:sym typeface="Arial"/>
              </a:rPr>
              <a:t> and 4x faster than writing data to parallel file system, with several science applications on NERSC’s Cori system </a:t>
            </a:r>
          </a:p>
          <a:p>
            <a:pPr lvl="2" indent="-457200">
              <a:spcBef>
                <a:spcPts val="648"/>
              </a:spcBef>
              <a:buSzPct val="99953"/>
              <a:buFont typeface="Merriweather Sans"/>
              <a:buChar char="-"/>
            </a:pPr>
            <a:r>
              <a:rPr lang="en-US" sz="3600" b="1" dirty="0">
                <a:latin typeface="Arial"/>
                <a:ea typeface="Arial"/>
                <a:cs typeface="Arial"/>
                <a:sym typeface="Arial"/>
              </a:rPr>
              <a:t>Transparent data movement</a:t>
            </a:r>
            <a:r>
              <a:rPr lang="en-US" sz="3600" dirty="0">
                <a:latin typeface="Arial"/>
                <a:ea typeface="Arial"/>
                <a:cs typeface="Arial"/>
                <a:sym typeface="Arial"/>
              </a:rPr>
              <a:t>: Applications using </a:t>
            </a:r>
            <a:r>
              <a:rPr lang="en-US" sz="3600" b="1" u="sng" dirty="0">
                <a:latin typeface="Arial"/>
                <a:ea typeface="Arial"/>
                <a:cs typeface="Arial"/>
                <a:sym typeface="Arial"/>
              </a:rPr>
              <a:t>HDF5</a:t>
            </a:r>
            <a:r>
              <a:rPr lang="en-US" sz="3600" dirty="0">
                <a:latin typeface="Arial"/>
                <a:ea typeface="Arial"/>
                <a:cs typeface="Arial"/>
                <a:sym typeface="Arial"/>
              </a:rPr>
              <a:t> specify destination of data file and the Data Elevator transparently moves data from a source to the destination</a:t>
            </a:r>
          </a:p>
          <a:p>
            <a:pPr lvl="2" indent="-457200">
              <a:spcBef>
                <a:spcPts val="666"/>
              </a:spcBef>
              <a:buFont typeface="Merriweather Sans"/>
              <a:buChar char="-"/>
            </a:pPr>
            <a:r>
              <a:rPr lang="en-US" sz="3600" b="1" dirty="0">
                <a:latin typeface="Arial"/>
                <a:ea typeface="Arial"/>
                <a:cs typeface="Arial"/>
                <a:sym typeface="Arial"/>
              </a:rPr>
              <a:t>Efficiency</a:t>
            </a:r>
            <a:r>
              <a:rPr lang="en-US" sz="3600" dirty="0">
                <a:latin typeface="Arial"/>
                <a:ea typeface="Arial"/>
                <a:cs typeface="Arial"/>
                <a:sym typeface="Arial"/>
              </a:rPr>
              <a:t>: Data Elevator reduces contention on BB</a:t>
            </a:r>
          </a:p>
          <a:p>
            <a:pPr lvl="2" indent="-457200">
              <a:spcBef>
                <a:spcPts val="666"/>
              </a:spcBef>
              <a:buFont typeface="Merriweather Sans"/>
              <a:buChar char="-"/>
            </a:pPr>
            <a:r>
              <a:rPr lang="en-US" sz="3600" b="1" dirty="0">
                <a:latin typeface="Arial"/>
                <a:ea typeface="Arial"/>
                <a:cs typeface="Arial"/>
                <a:sym typeface="Arial"/>
              </a:rPr>
              <a:t>In transit analysis</a:t>
            </a:r>
            <a:r>
              <a:rPr lang="en-US" sz="3600" dirty="0">
                <a:latin typeface="Arial"/>
                <a:ea typeface="Arial"/>
                <a:cs typeface="Arial"/>
                <a:sym typeface="Arial"/>
              </a:rPr>
              <a:t>: While data is in a faster storage layer, analysis can be done in the data path</a:t>
            </a:r>
          </a:p>
          <a:p>
            <a:pPr marL="0" indent="0">
              <a:spcBef>
                <a:spcPts val="740"/>
              </a:spcBef>
              <a:buNone/>
            </a:pPr>
            <a:endParaRPr sz="4000" dirty="0">
              <a:latin typeface="Arial"/>
              <a:ea typeface="Arial"/>
              <a:cs typeface="Arial"/>
              <a:sym typeface="Arial"/>
            </a:endParaRPr>
          </a:p>
        </p:txBody>
      </p:sp>
      <p:grpSp>
        <p:nvGrpSpPr>
          <p:cNvPr id="201" name="Shape 201"/>
          <p:cNvGrpSpPr/>
          <p:nvPr/>
        </p:nvGrpSpPr>
        <p:grpSpPr>
          <a:xfrm>
            <a:off x="7401816" y="4520412"/>
            <a:ext cx="1027800" cy="786000"/>
            <a:chOff x="2449153" y="2519934"/>
            <a:chExt cx="513900" cy="393000"/>
          </a:xfrm>
        </p:grpSpPr>
        <p:sp>
          <p:nvSpPr>
            <p:cNvPr id="202" name="Shape 202"/>
            <p:cNvSpPr/>
            <p:nvPr/>
          </p:nvSpPr>
          <p:spPr>
            <a:xfrm>
              <a:off x="2449153" y="2519934"/>
              <a:ext cx="513900" cy="393000"/>
            </a:xfrm>
            <a:prstGeom prst="roundRect">
              <a:avLst>
                <a:gd name="adj" fmla="val 16667"/>
              </a:avLst>
            </a:prstGeom>
            <a:solidFill>
              <a:srgbClr val="CCFFCC"/>
            </a:solidFill>
            <a:ln w="9525" cap="flat" cmpd="sng">
              <a:solidFill>
                <a:schemeClr val="dk1"/>
              </a:solidFill>
              <a:prstDash val="solid"/>
              <a:round/>
              <a:headEnd type="none" w="med" len="med"/>
              <a:tailEnd type="none" w="med" len="med"/>
            </a:ln>
          </p:spPr>
          <p:txBody>
            <a:bodyPr wrap="square" lIns="182850" tIns="91400" rIns="182850" bIns="91400" anchor="t" anchorCtr="0">
              <a:noAutofit/>
            </a:bodyPr>
            <a:lstStyle/>
            <a:p>
              <a:pPr defTabSz="1828800" eaLnBrk="1" fontAlgn="auto" hangingPunct="1">
                <a:spcBef>
                  <a:spcPts val="0"/>
                </a:spcBef>
                <a:spcAft>
                  <a:spcPts val="0"/>
                </a:spcAft>
                <a:buClr>
                  <a:srgbClr val="000000"/>
                </a:buClr>
                <a:buSzPct val="25000"/>
              </a:pPr>
              <a:endParaRPr sz="4800" kern="0">
                <a:latin typeface="Arial"/>
                <a:ea typeface="Arial"/>
                <a:cs typeface="Arial"/>
                <a:sym typeface="Arial"/>
              </a:endParaRPr>
            </a:p>
          </p:txBody>
        </p:sp>
        <p:sp>
          <p:nvSpPr>
            <p:cNvPr id="203" name="Shape 203"/>
            <p:cNvSpPr/>
            <p:nvPr/>
          </p:nvSpPr>
          <p:spPr>
            <a:xfrm>
              <a:off x="2509624" y="2560253"/>
              <a:ext cx="393000" cy="312600"/>
            </a:xfrm>
            <a:prstGeom prst="rect">
              <a:avLst/>
            </a:prstGeom>
            <a:solidFill>
              <a:srgbClr val="CCFFCC"/>
            </a:solidFill>
            <a:ln w="9525" cap="flat" cmpd="sng">
              <a:solidFill>
                <a:schemeClr val="dk1"/>
              </a:solidFill>
              <a:prstDash val="solid"/>
              <a:round/>
              <a:headEnd type="none" w="med" len="med"/>
              <a:tailEnd type="none" w="med" len="med"/>
            </a:ln>
          </p:spPr>
          <p:txBody>
            <a:bodyPr wrap="square" lIns="182850" tIns="91400" rIns="182850" bIns="91400" anchor="t" anchorCtr="0">
              <a:noAutofit/>
            </a:bodyPr>
            <a:lstStyle/>
            <a:p>
              <a:pPr defTabSz="1828800" eaLnBrk="1" fontAlgn="auto" hangingPunct="1">
                <a:spcBef>
                  <a:spcPts val="0"/>
                </a:spcBef>
                <a:spcAft>
                  <a:spcPts val="0"/>
                </a:spcAft>
                <a:buClr>
                  <a:srgbClr val="000000"/>
                </a:buClr>
                <a:buSzPct val="25000"/>
              </a:pPr>
              <a:endParaRPr sz="4800" kern="0">
                <a:latin typeface="Arial"/>
                <a:ea typeface="Arial"/>
                <a:cs typeface="Arial"/>
                <a:sym typeface="Arial"/>
              </a:endParaRPr>
            </a:p>
          </p:txBody>
        </p:sp>
        <p:cxnSp>
          <p:nvCxnSpPr>
            <p:cNvPr id="204" name="Shape 204"/>
            <p:cNvCxnSpPr/>
            <p:nvPr/>
          </p:nvCxnSpPr>
          <p:spPr>
            <a:xfrm>
              <a:off x="2630569" y="2580411"/>
              <a:ext cx="0" cy="262200"/>
            </a:xfrm>
            <a:prstGeom prst="straightConnector1">
              <a:avLst/>
            </a:prstGeom>
            <a:noFill/>
            <a:ln w="9525" cap="flat" cmpd="sng">
              <a:solidFill>
                <a:schemeClr val="dk1"/>
              </a:solidFill>
              <a:prstDash val="solid"/>
              <a:round/>
              <a:headEnd type="none" w="med" len="med"/>
              <a:tailEnd type="stealth" w="lg" len="lg"/>
            </a:ln>
          </p:spPr>
        </p:cxnSp>
        <p:cxnSp>
          <p:nvCxnSpPr>
            <p:cNvPr id="205" name="Shape 205"/>
            <p:cNvCxnSpPr/>
            <p:nvPr/>
          </p:nvCxnSpPr>
          <p:spPr>
            <a:xfrm rot="10800000">
              <a:off x="2791830" y="2570385"/>
              <a:ext cx="0" cy="272100"/>
            </a:xfrm>
            <a:prstGeom prst="straightConnector1">
              <a:avLst/>
            </a:prstGeom>
            <a:noFill/>
            <a:ln w="9525" cap="flat" cmpd="sng">
              <a:solidFill>
                <a:schemeClr val="dk1"/>
              </a:solidFill>
              <a:prstDash val="solid"/>
              <a:round/>
              <a:headEnd type="none" w="med" len="med"/>
              <a:tailEnd type="stealth" w="lg" len="lg"/>
            </a:ln>
          </p:spPr>
        </p:cxnSp>
      </p:grpSp>
      <p:sp>
        <p:nvSpPr>
          <p:cNvPr id="15" name="Shape 220"/>
          <p:cNvSpPr txBox="1"/>
          <p:nvPr/>
        </p:nvSpPr>
        <p:spPr>
          <a:xfrm>
            <a:off x="5111100" y="12304200"/>
            <a:ext cx="14161800" cy="1411800"/>
          </a:xfrm>
          <a:prstGeom prst="rect">
            <a:avLst/>
          </a:prstGeom>
          <a:noFill/>
          <a:ln>
            <a:noFill/>
          </a:ln>
        </p:spPr>
        <p:txBody>
          <a:bodyPr wrap="square" lIns="182850" tIns="182850" rIns="182850" bIns="182850" anchor="t" anchorCtr="0">
            <a:noAutofit/>
          </a:bodyPr>
          <a:lstStyle/>
          <a:p>
            <a:pPr defTabSz="1828800" eaLnBrk="1" fontAlgn="auto" hangingPunct="1">
              <a:spcBef>
                <a:spcPts val="0"/>
              </a:spcBef>
              <a:spcAft>
                <a:spcPts val="0"/>
              </a:spcAft>
            </a:pPr>
            <a:r>
              <a:rPr lang="en-US" sz="4800" b="1" kern="0">
                <a:solidFill>
                  <a:srgbClr val="FF0000"/>
                </a:solidFill>
                <a:latin typeface="Arial"/>
                <a:cs typeface="Arial"/>
                <a:sym typeface="Arial"/>
              </a:rPr>
              <a:t>Available on Cori  → </a:t>
            </a:r>
            <a:r>
              <a:rPr lang="en-US" sz="4800" b="1" i="1" kern="0">
                <a:solidFill>
                  <a:srgbClr val="FF0000"/>
                </a:solidFill>
                <a:latin typeface="Arial"/>
                <a:cs typeface="Arial"/>
                <a:sym typeface="Arial"/>
              </a:rPr>
              <a:t>module load data-elevator</a:t>
            </a:r>
          </a:p>
        </p:txBody>
      </p:sp>
      <p:sp>
        <p:nvSpPr>
          <p:cNvPr id="16" name="Shape 139">
            <a:extLst>
              <a:ext uri="{FF2B5EF4-FFF2-40B4-BE49-F238E27FC236}">
                <a16:creationId xmlns:a16="http://schemas.microsoft.com/office/drawing/2014/main" id="{1B57D947-BEF1-42BA-9F2C-A5ACB294F554}"/>
              </a:ext>
            </a:extLst>
          </p:cNvPr>
          <p:cNvSpPr txBox="1">
            <a:spLocks noGrp="1"/>
          </p:cNvSpPr>
          <p:nvPr>
            <p:ph type="sldNum" idx="12"/>
          </p:nvPr>
        </p:nvSpPr>
        <p:spPr>
          <a:xfrm>
            <a:off x="20116800" y="12985800"/>
            <a:ext cx="4267200" cy="730200"/>
          </a:xfrm>
          <a:prstGeom prst="rect">
            <a:avLst/>
          </a:prstGeom>
        </p:spPr>
        <p:txBody>
          <a:bodyPr wrap="square" lIns="182850" tIns="91400" rIns="182850" bIns="91400" anchor="ctr" anchorCtr="0">
            <a:noAutofit/>
          </a:bodyPr>
          <a:lstStyle/>
          <a:p>
            <a:pPr defTabSz="1828800" eaLnBrk="1" fontAlgn="auto" hangingPunct="1">
              <a:spcBef>
                <a:spcPts val="0"/>
              </a:spcBef>
              <a:spcAft>
                <a:spcPts val="0"/>
              </a:spcAft>
            </a:pPr>
            <a:fld id="{00000000-1234-1234-1234-123412341234}" type="slidenum">
              <a:rPr lang="en-US" sz="2800" kern="0">
                <a:latin typeface="Arial"/>
                <a:cs typeface="Arial"/>
                <a:sym typeface="Arial"/>
              </a:rPr>
              <a:pPr defTabSz="1828800" eaLnBrk="1" fontAlgn="auto" hangingPunct="1">
                <a:spcBef>
                  <a:spcPts val="0"/>
                </a:spcBef>
                <a:spcAft>
                  <a:spcPts val="0"/>
                </a:spcAft>
              </a:pPr>
              <a:t>21</a:t>
            </a:fld>
            <a:endParaRPr lang="en-US" sz="2800" kern="0">
              <a:latin typeface="Arial"/>
              <a:cs typeface="Arial"/>
              <a:sym typeface="Arial"/>
            </a:endParaRPr>
          </a:p>
        </p:txBody>
      </p:sp>
    </p:spTree>
    <p:extLst>
      <p:ext uri="{BB962C8B-B14F-4D97-AF65-F5344CB8AC3E}">
        <p14:creationId xmlns:p14="http://schemas.microsoft.com/office/powerpoint/2010/main" val="3329008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210"/>
        <p:cNvGrpSpPr/>
        <p:nvPr/>
      </p:nvGrpSpPr>
      <p:grpSpPr>
        <a:xfrm>
          <a:off x="0" y="0"/>
          <a:ext cx="0" cy="0"/>
          <a:chOff x="0" y="0"/>
          <a:chExt cx="0" cy="0"/>
        </a:xfrm>
      </p:grpSpPr>
      <p:sp>
        <p:nvSpPr>
          <p:cNvPr id="220" name="Shape 220"/>
          <p:cNvSpPr txBox="1"/>
          <p:nvPr/>
        </p:nvSpPr>
        <p:spPr>
          <a:xfrm>
            <a:off x="5111100" y="12304200"/>
            <a:ext cx="14161800" cy="1411800"/>
          </a:xfrm>
          <a:prstGeom prst="rect">
            <a:avLst/>
          </a:prstGeom>
          <a:noFill/>
          <a:ln>
            <a:noFill/>
          </a:ln>
        </p:spPr>
        <p:txBody>
          <a:bodyPr wrap="square" lIns="182850" tIns="182850" rIns="182850" bIns="182850" anchor="t" anchorCtr="0">
            <a:noAutofit/>
          </a:bodyPr>
          <a:lstStyle/>
          <a:p>
            <a:pPr defTabSz="1828800" eaLnBrk="1" fontAlgn="auto" hangingPunct="1">
              <a:spcBef>
                <a:spcPts val="0"/>
              </a:spcBef>
              <a:spcAft>
                <a:spcPts val="0"/>
              </a:spcAft>
            </a:pPr>
            <a:r>
              <a:rPr lang="en-US" sz="4800" b="1" kern="0" dirty="0">
                <a:solidFill>
                  <a:srgbClr val="FF0000"/>
                </a:solidFill>
                <a:latin typeface="Arial"/>
                <a:cs typeface="Arial"/>
                <a:sym typeface="Arial"/>
              </a:rPr>
              <a:t>Available on Cori  → </a:t>
            </a:r>
            <a:r>
              <a:rPr lang="en-US" sz="4800" b="1" i="1" kern="0" dirty="0">
                <a:solidFill>
                  <a:srgbClr val="FF0000"/>
                </a:solidFill>
                <a:latin typeface="Arial"/>
                <a:cs typeface="Arial"/>
                <a:sym typeface="Arial"/>
              </a:rPr>
              <a:t>module load data-elevator</a:t>
            </a:r>
          </a:p>
        </p:txBody>
      </p:sp>
      <p:sp>
        <p:nvSpPr>
          <p:cNvPr id="211" name="Shape 211"/>
          <p:cNvSpPr txBox="1">
            <a:spLocks noGrp="1"/>
          </p:cNvSpPr>
          <p:nvPr>
            <p:ph type="title"/>
          </p:nvPr>
        </p:nvSpPr>
        <p:spPr>
          <a:xfrm>
            <a:off x="3962400" y="244492"/>
            <a:ext cx="16459200" cy="1588800"/>
          </a:xfrm>
          <a:prstGeom prst="rect">
            <a:avLst/>
          </a:prstGeom>
        </p:spPr>
        <p:txBody>
          <a:bodyPr wrap="square" lIns="182850" tIns="182850" rIns="182850" bIns="182850" anchor="ctr" anchorCtr="0">
            <a:noAutofit/>
          </a:bodyPr>
          <a:lstStyle/>
          <a:p>
            <a:r>
              <a:rPr lang="en-US" sz="6000">
                <a:latin typeface="Arial Black"/>
                <a:ea typeface="Arial Black"/>
                <a:cs typeface="Arial Black"/>
                <a:sym typeface="Arial Black"/>
              </a:rPr>
              <a:t>Data Elevator functionality</a:t>
            </a:r>
          </a:p>
        </p:txBody>
      </p:sp>
      <p:pic>
        <p:nvPicPr>
          <p:cNvPr id="213" name="Shape 213"/>
          <p:cNvPicPr preferRelativeResize="0"/>
          <p:nvPr/>
        </p:nvPicPr>
        <p:blipFill>
          <a:blip r:embed="rId3">
            <a:alphaModFix/>
          </a:blip>
          <a:stretch>
            <a:fillRect/>
          </a:stretch>
        </p:blipFill>
        <p:spPr>
          <a:xfrm>
            <a:off x="3505201" y="2897351"/>
            <a:ext cx="9977698" cy="9205750"/>
          </a:xfrm>
          <a:prstGeom prst="rect">
            <a:avLst/>
          </a:prstGeom>
          <a:noFill/>
          <a:ln>
            <a:noFill/>
          </a:ln>
        </p:spPr>
      </p:pic>
      <p:sp>
        <p:nvSpPr>
          <p:cNvPr id="214" name="Shape 214"/>
          <p:cNvSpPr txBox="1"/>
          <p:nvPr/>
        </p:nvSpPr>
        <p:spPr>
          <a:xfrm>
            <a:off x="3505200" y="1676400"/>
            <a:ext cx="14946600" cy="1221000"/>
          </a:xfrm>
          <a:prstGeom prst="rect">
            <a:avLst/>
          </a:prstGeom>
          <a:noFill/>
          <a:ln>
            <a:noFill/>
          </a:ln>
        </p:spPr>
        <p:txBody>
          <a:bodyPr wrap="square" lIns="182850" tIns="182850" rIns="182850" bIns="182850" anchor="ctr" anchorCtr="0">
            <a:noAutofit/>
          </a:bodyPr>
          <a:lstStyle/>
          <a:p>
            <a:pPr defTabSz="1828800" eaLnBrk="1" fontAlgn="auto" hangingPunct="1">
              <a:lnSpc>
                <a:spcPct val="115000"/>
              </a:lnSpc>
              <a:spcBef>
                <a:spcPts val="0"/>
              </a:spcBef>
              <a:spcAft>
                <a:spcPts val="0"/>
              </a:spcAft>
            </a:pPr>
            <a:r>
              <a:rPr lang="en-US" sz="4800" kern="0">
                <a:latin typeface="Arial"/>
                <a:cs typeface="Arial"/>
                <a:sym typeface="Arial"/>
              </a:rPr>
              <a:t>Start Data Elevator along with an application</a:t>
            </a:r>
          </a:p>
        </p:txBody>
      </p:sp>
      <p:sp>
        <p:nvSpPr>
          <p:cNvPr id="215" name="Shape 215"/>
          <p:cNvSpPr txBox="1"/>
          <p:nvPr/>
        </p:nvSpPr>
        <p:spPr>
          <a:xfrm>
            <a:off x="10521000" y="2664200"/>
            <a:ext cx="10357800" cy="1221000"/>
          </a:xfrm>
          <a:prstGeom prst="rect">
            <a:avLst/>
          </a:prstGeom>
          <a:noFill/>
          <a:ln>
            <a:noFill/>
          </a:ln>
        </p:spPr>
        <p:txBody>
          <a:bodyPr wrap="square" lIns="182850" tIns="182850" rIns="182850" bIns="182850" anchor="ctr" anchorCtr="0">
            <a:noAutofit/>
          </a:bodyPr>
          <a:lstStyle/>
          <a:p>
            <a:pPr defTabSz="1828800" eaLnBrk="1" fontAlgn="auto" hangingPunct="1">
              <a:lnSpc>
                <a:spcPct val="115000"/>
              </a:lnSpc>
              <a:spcBef>
                <a:spcPts val="0"/>
              </a:spcBef>
              <a:spcAft>
                <a:spcPts val="0"/>
              </a:spcAft>
            </a:pPr>
            <a:r>
              <a:rPr lang="en-US" sz="3600" kern="0" dirty="0">
                <a:latin typeface="Arial"/>
                <a:cs typeface="Arial"/>
                <a:sym typeface="Arial"/>
              </a:rPr>
              <a:t>DE intercepts HDF5 calls at run time using VOL</a:t>
            </a:r>
          </a:p>
        </p:txBody>
      </p:sp>
      <p:sp>
        <p:nvSpPr>
          <p:cNvPr id="216" name="Shape 216"/>
          <p:cNvSpPr txBox="1"/>
          <p:nvPr/>
        </p:nvSpPr>
        <p:spPr>
          <a:xfrm>
            <a:off x="10711200" y="3739450"/>
            <a:ext cx="9977400" cy="1588800"/>
          </a:xfrm>
          <a:prstGeom prst="rect">
            <a:avLst/>
          </a:prstGeom>
          <a:noFill/>
          <a:ln>
            <a:noFill/>
          </a:ln>
        </p:spPr>
        <p:txBody>
          <a:bodyPr wrap="square" lIns="182850" tIns="182850" rIns="182850" bIns="182850" anchor="ctr" anchorCtr="0">
            <a:noAutofit/>
          </a:bodyPr>
          <a:lstStyle/>
          <a:p>
            <a:pPr defTabSz="1828800" eaLnBrk="1" fontAlgn="auto" hangingPunct="1">
              <a:lnSpc>
                <a:spcPct val="115000"/>
              </a:lnSpc>
              <a:spcBef>
                <a:spcPts val="0"/>
              </a:spcBef>
              <a:spcAft>
                <a:spcPts val="0"/>
              </a:spcAft>
            </a:pPr>
            <a:r>
              <a:rPr lang="en-US" sz="3200" kern="0">
                <a:latin typeface="Arial"/>
                <a:cs typeface="Arial"/>
                <a:sym typeface="Arial"/>
              </a:rPr>
              <a:t>Sets up staging area, and give file handle to app</a:t>
            </a:r>
          </a:p>
          <a:p>
            <a:pPr defTabSz="1828800" eaLnBrk="1" fontAlgn="auto" hangingPunct="1">
              <a:lnSpc>
                <a:spcPct val="115000"/>
              </a:lnSpc>
              <a:spcBef>
                <a:spcPts val="0"/>
              </a:spcBef>
              <a:spcAft>
                <a:spcPts val="0"/>
              </a:spcAft>
            </a:pPr>
            <a:r>
              <a:rPr lang="en-US" sz="3200" kern="0">
                <a:latin typeface="Arial"/>
                <a:cs typeface="Arial"/>
                <a:sym typeface="Arial"/>
              </a:rPr>
              <a:t>Records the destination in a Berkeley DB table</a:t>
            </a:r>
          </a:p>
        </p:txBody>
      </p:sp>
      <p:pic>
        <p:nvPicPr>
          <p:cNvPr id="217" name="Shape 217"/>
          <p:cNvPicPr preferRelativeResize="0"/>
          <p:nvPr/>
        </p:nvPicPr>
        <p:blipFill>
          <a:blip r:embed="rId4">
            <a:alphaModFix/>
          </a:blip>
          <a:stretch>
            <a:fillRect/>
          </a:stretch>
        </p:blipFill>
        <p:spPr>
          <a:xfrm>
            <a:off x="11433550" y="7739832"/>
            <a:ext cx="9445264" cy="1951700"/>
          </a:xfrm>
          <a:prstGeom prst="rect">
            <a:avLst/>
          </a:prstGeom>
          <a:noFill/>
          <a:ln>
            <a:noFill/>
          </a:ln>
        </p:spPr>
      </p:pic>
      <p:sp>
        <p:nvSpPr>
          <p:cNvPr id="218" name="Shape 218"/>
          <p:cNvSpPr txBox="1"/>
          <p:nvPr/>
        </p:nvSpPr>
        <p:spPr>
          <a:xfrm>
            <a:off x="12451800" y="5946700"/>
            <a:ext cx="8236800" cy="1588800"/>
          </a:xfrm>
          <a:prstGeom prst="rect">
            <a:avLst/>
          </a:prstGeom>
          <a:noFill/>
          <a:ln>
            <a:noFill/>
          </a:ln>
        </p:spPr>
        <p:txBody>
          <a:bodyPr wrap="square" lIns="182850" tIns="182850" rIns="182850" bIns="182850" anchor="ctr" anchorCtr="0">
            <a:noAutofit/>
          </a:bodyPr>
          <a:lstStyle/>
          <a:p>
            <a:pPr defTabSz="1828800" eaLnBrk="1" fontAlgn="auto" hangingPunct="1">
              <a:lnSpc>
                <a:spcPct val="115000"/>
              </a:lnSpc>
              <a:spcBef>
                <a:spcPts val="0"/>
              </a:spcBef>
              <a:spcAft>
                <a:spcPts val="0"/>
              </a:spcAft>
            </a:pPr>
            <a:r>
              <a:rPr lang="en-US" sz="4000" kern="0">
                <a:latin typeface="Arial"/>
                <a:cs typeface="Arial"/>
                <a:sym typeface="Arial"/>
              </a:rPr>
              <a:t>Writes the data to staging area</a:t>
            </a:r>
          </a:p>
          <a:p>
            <a:pPr defTabSz="1828800" eaLnBrk="1" fontAlgn="auto" hangingPunct="1">
              <a:lnSpc>
                <a:spcPct val="115000"/>
              </a:lnSpc>
              <a:spcBef>
                <a:spcPts val="0"/>
              </a:spcBef>
              <a:spcAft>
                <a:spcPts val="0"/>
              </a:spcAft>
            </a:pPr>
            <a:r>
              <a:rPr lang="en-US" sz="4000" kern="0">
                <a:latin typeface="Arial"/>
                <a:cs typeface="Arial"/>
                <a:sym typeface="Arial"/>
              </a:rPr>
              <a:t>Updates the status</a:t>
            </a:r>
          </a:p>
        </p:txBody>
      </p:sp>
      <p:pic>
        <p:nvPicPr>
          <p:cNvPr id="219" name="Shape 219"/>
          <p:cNvPicPr preferRelativeResize="0"/>
          <p:nvPr/>
        </p:nvPicPr>
        <p:blipFill>
          <a:blip r:embed="rId5">
            <a:alphaModFix/>
          </a:blip>
          <a:stretch>
            <a:fillRect/>
          </a:stretch>
        </p:blipFill>
        <p:spPr>
          <a:xfrm>
            <a:off x="13195001" y="10069707"/>
            <a:ext cx="6167446" cy="1411826"/>
          </a:xfrm>
          <a:prstGeom prst="rect">
            <a:avLst/>
          </a:prstGeom>
          <a:noFill/>
          <a:ln>
            <a:noFill/>
          </a:ln>
        </p:spPr>
      </p:pic>
      <p:sp>
        <p:nvSpPr>
          <p:cNvPr id="12" name="Shape 139">
            <a:extLst>
              <a:ext uri="{FF2B5EF4-FFF2-40B4-BE49-F238E27FC236}">
                <a16:creationId xmlns:a16="http://schemas.microsoft.com/office/drawing/2014/main" id="{BC34E09B-3CF6-4C48-B5B0-7934D23D3317}"/>
              </a:ext>
            </a:extLst>
          </p:cNvPr>
          <p:cNvSpPr txBox="1">
            <a:spLocks noGrp="1"/>
          </p:cNvSpPr>
          <p:nvPr>
            <p:ph type="sldNum" idx="12"/>
          </p:nvPr>
        </p:nvSpPr>
        <p:spPr>
          <a:xfrm>
            <a:off x="20116800" y="12985800"/>
            <a:ext cx="4267200" cy="730200"/>
          </a:xfrm>
          <a:prstGeom prst="rect">
            <a:avLst/>
          </a:prstGeom>
        </p:spPr>
        <p:txBody>
          <a:bodyPr wrap="square" lIns="182850" tIns="91400" rIns="182850" bIns="91400" anchor="ctr" anchorCtr="0">
            <a:noAutofit/>
          </a:bodyPr>
          <a:lstStyle/>
          <a:p>
            <a:pPr defTabSz="1828800" eaLnBrk="1" fontAlgn="auto" hangingPunct="1">
              <a:spcBef>
                <a:spcPts val="0"/>
              </a:spcBef>
              <a:spcAft>
                <a:spcPts val="0"/>
              </a:spcAft>
            </a:pPr>
            <a:fld id="{00000000-1234-1234-1234-123412341234}" type="slidenum">
              <a:rPr lang="en-US" sz="2800" kern="0">
                <a:latin typeface="Arial"/>
                <a:cs typeface="Arial"/>
                <a:sym typeface="Arial"/>
              </a:rPr>
              <a:pPr defTabSz="1828800" eaLnBrk="1" fontAlgn="auto" hangingPunct="1">
                <a:spcBef>
                  <a:spcPts val="0"/>
                </a:spcBef>
                <a:spcAft>
                  <a:spcPts val="0"/>
                </a:spcAft>
              </a:pPr>
              <a:t>22</a:t>
            </a:fld>
            <a:endParaRPr lang="en-US" sz="2800" kern="0">
              <a:latin typeface="Arial"/>
              <a:cs typeface="Arial"/>
              <a:sym typeface="Arial"/>
            </a:endParaRPr>
          </a:p>
        </p:txBody>
      </p:sp>
    </p:spTree>
    <p:extLst>
      <p:ext uri="{BB962C8B-B14F-4D97-AF65-F5344CB8AC3E}">
        <p14:creationId xmlns:p14="http://schemas.microsoft.com/office/powerpoint/2010/main" val="2281183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3962400" y="549276"/>
            <a:ext cx="16459200" cy="2286000"/>
          </a:xfrm>
          <a:prstGeom prst="rect">
            <a:avLst/>
          </a:prstGeom>
        </p:spPr>
        <p:txBody>
          <a:bodyPr wrap="square" lIns="182850" tIns="182850" rIns="182850" bIns="182850" anchor="ctr" anchorCtr="0">
            <a:noAutofit/>
          </a:bodyPr>
          <a:lstStyle/>
          <a:p>
            <a:r>
              <a:rPr lang="en-US" sz="5600">
                <a:latin typeface="Arial Black"/>
                <a:ea typeface="Arial Black"/>
                <a:cs typeface="Arial Black"/>
                <a:sym typeface="Arial Black"/>
              </a:rPr>
              <a:t>ExaHDF5 – Features</a:t>
            </a:r>
          </a:p>
        </p:txBody>
      </p:sp>
      <p:sp>
        <p:nvSpPr>
          <p:cNvPr id="227" name="Shape 227"/>
          <p:cNvSpPr txBox="1">
            <a:spLocks noGrp="1"/>
          </p:cNvSpPr>
          <p:nvPr>
            <p:ph type="body" idx="1"/>
          </p:nvPr>
        </p:nvSpPr>
        <p:spPr>
          <a:xfrm>
            <a:off x="3962400" y="2641800"/>
            <a:ext cx="17151000" cy="10071000"/>
          </a:xfrm>
          <a:prstGeom prst="rect">
            <a:avLst/>
          </a:prstGeom>
        </p:spPr>
        <p:txBody>
          <a:bodyPr wrap="square" lIns="182850" tIns="182850" rIns="182850" bIns="182850" anchor="t" anchorCtr="0">
            <a:noAutofit/>
          </a:bodyPr>
          <a:lstStyle/>
          <a:p>
            <a:pPr marL="914400" indent="-762000">
              <a:lnSpc>
                <a:spcPct val="115000"/>
              </a:lnSpc>
              <a:spcBef>
                <a:spcPts val="1600"/>
              </a:spcBef>
              <a:buClr>
                <a:srgbClr val="A4C2F4"/>
              </a:buClr>
            </a:pPr>
            <a:r>
              <a:rPr lang="en-US" sz="4800">
                <a:solidFill>
                  <a:srgbClr val="A4C2F4"/>
                </a:solidFill>
                <a:latin typeface="Arial"/>
                <a:ea typeface="Arial"/>
                <a:cs typeface="Arial"/>
                <a:sym typeface="Arial"/>
              </a:rPr>
              <a:t>Virtual Object Layer (VOL)</a:t>
            </a:r>
          </a:p>
          <a:p>
            <a:pPr marL="1828800" lvl="1" indent="-762000">
              <a:lnSpc>
                <a:spcPct val="115000"/>
              </a:lnSpc>
              <a:spcBef>
                <a:spcPts val="0"/>
              </a:spcBef>
              <a:buClr>
                <a:srgbClr val="A4C2F4"/>
              </a:buClr>
              <a:buSzPct val="120000"/>
            </a:pPr>
            <a:r>
              <a:rPr lang="en-US" sz="4000">
                <a:solidFill>
                  <a:srgbClr val="A4C2F4"/>
                </a:solidFill>
                <a:latin typeface="Arial"/>
                <a:ea typeface="Arial"/>
                <a:cs typeface="Arial"/>
                <a:sym typeface="Arial"/>
              </a:rPr>
              <a:t>Abstraction layer within HDF5, similar to PMPI layer</a:t>
            </a:r>
          </a:p>
          <a:p>
            <a:pPr marL="1828800" lvl="1" indent="-762000">
              <a:lnSpc>
                <a:spcPct val="115000"/>
              </a:lnSpc>
              <a:spcBef>
                <a:spcPts val="0"/>
              </a:spcBef>
              <a:buClr>
                <a:srgbClr val="A4C2F4"/>
              </a:buClr>
              <a:buSzPct val="120000"/>
            </a:pPr>
            <a:r>
              <a:rPr lang="en-US" sz="4000">
                <a:solidFill>
                  <a:srgbClr val="A4C2F4"/>
                </a:solidFill>
                <a:latin typeface="Arial"/>
                <a:ea typeface="Arial"/>
                <a:cs typeface="Arial"/>
                <a:sym typeface="Arial"/>
              </a:rPr>
              <a:t>Allows interception of HDF5 calls at runtime, to access data in alternate ways</a:t>
            </a:r>
          </a:p>
          <a:p>
            <a:pPr marL="914400" indent="-762000">
              <a:lnSpc>
                <a:spcPct val="115000"/>
              </a:lnSpc>
              <a:spcBef>
                <a:spcPts val="0"/>
              </a:spcBef>
              <a:buClr>
                <a:srgbClr val="A4C2F4"/>
              </a:buClr>
            </a:pPr>
            <a:r>
              <a:rPr lang="en-US" sz="4800">
                <a:solidFill>
                  <a:srgbClr val="A4C2F4"/>
                </a:solidFill>
                <a:latin typeface="Arial"/>
                <a:ea typeface="Arial"/>
                <a:cs typeface="Arial"/>
                <a:sym typeface="Arial"/>
              </a:rPr>
              <a:t>Caching and prefetching</a:t>
            </a:r>
          </a:p>
          <a:p>
            <a:pPr marL="1828800" lvl="1" indent="-762000">
              <a:lnSpc>
                <a:spcPct val="115000"/>
              </a:lnSpc>
              <a:spcBef>
                <a:spcPts val="0"/>
              </a:spcBef>
              <a:buClr>
                <a:srgbClr val="A4C2F4"/>
              </a:buClr>
              <a:buSzPct val="120000"/>
            </a:pPr>
            <a:r>
              <a:rPr lang="en-US" sz="4000">
                <a:solidFill>
                  <a:srgbClr val="A4C2F4"/>
                </a:solidFill>
                <a:latin typeface="Arial"/>
                <a:ea typeface="Arial"/>
                <a:cs typeface="Arial"/>
                <a:sym typeface="Arial"/>
              </a:rPr>
              <a:t>Data Elevator for moving data efficiently among storage layers</a:t>
            </a:r>
          </a:p>
          <a:p>
            <a:pPr marL="914400" indent="-762000">
              <a:lnSpc>
                <a:spcPct val="115000"/>
              </a:lnSpc>
              <a:spcBef>
                <a:spcPts val="0"/>
              </a:spcBef>
              <a:buSzPct val="109090"/>
            </a:pPr>
            <a:r>
              <a:rPr lang="en-US" sz="4400">
                <a:latin typeface="Arial"/>
                <a:ea typeface="Arial"/>
                <a:cs typeface="Arial"/>
                <a:sym typeface="Arial"/>
              </a:rPr>
              <a:t>Topology-aware I/O</a:t>
            </a:r>
          </a:p>
          <a:p>
            <a:pPr marL="1828800" lvl="1" indent="-711200">
              <a:lnSpc>
                <a:spcPct val="115000"/>
              </a:lnSpc>
              <a:spcBef>
                <a:spcPts val="0"/>
              </a:spcBef>
            </a:pPr>
            <a:r>
              <a:rPr lang="en-US" sz="4000">
                <a:latin typeface="Arial"/>
                <a:ea typeface="Arial"/>
                <a:cs typeface="Arial"/>
                <a:sym typeface="Arial"/>
              </a:rPr>
              <a:t>Select data movement optimizations based on topology</a:t>
            </a:r>
          </a:p>
          <a:p>
            <a:pPr marL="1828800" lvl="1" indent="-711200">
              <a:lnSpc>
                <a:spcPct val="115000"/>
              </a:lnSpc>
              <a:spcBef>
                <a:spcPts val="0"/>
              </a:spcBef>
            </a:pPr>
            <a:r>
              <a:rPr lang="en-US" sz="4000">
                <a:latin typeface="Arial"/>
                <a:ea typeface="Arial"/>
                <a:cs typeface="Arial"/>
                <a:sym typeface="Arial"/>
              </a:rPr>
              <a:t>Topology-aware I/O API and HDF5 VOL based on Open Fabrics</a:t>
            </a:r>
          </a:p>
          <a:p>
            <a:pPr marL="914400" indent="-762000">
              <a:lnSpc>
                <a:spcPct val="115000"/>
              </a:lnSpc>
              <a:spcBef>
                <a:spcPts val="0"/>
              </a:spcBef>
              <a:buClr>
                <a:srgbClr val="A4C2F4"/>
              </a:buClr>
            </a:pPr>
            <a:r>
              <a:rPr lang="en-US" sz="4800">
                <a:solidFill>
                  <a:srgbClr val="A4C2F4"/>
                </a:solidFill>
                <a:latin typeface="Arial"/>
                <a:ea typeface="Arial"/>
                <a:cs typeface="Arial"/>
                <a:sym typeface="Arial"/>
              </a:rPr>
              <a:t>Support Advanced Workflows</a:t>
            </a:r>
          </a:p>
          <a:p>
            <a:pPr marL="1828800" lvl="1" indent="-762000">
              <a:lnSpc>
                <a:spcPct val="115000"/>
              </a:lnSpc>
              <a:spcBef>
                <a:spcPts val="0"/>
              </a:spcBef>
              <a:buClr>
                <a:srgbClr val="A4C2F4"/>
              </a:buClr>
              <a:buSzPct val="120000"/>
            </a:pPr>
            <a:r>
              <a:rPr lang="en-US" sz="4000">
                <a:solidFill>
                  <a:srgbClr val="A4C2F4"/>
                </a:solidFill>
                <a:latin typeface="Arial"/>
                <a:ea typeface="Arial"/>
                <a:cs typeface="Arial"/>
                <a:sym typeface="Arial"/>
              </a:rPr>
              <a:t>Full Single Writer – Multiple Reader (SWMR)</a:t>
            </a:r>
          </a:p>
          <a:p>
            <a:pPr marL="1828800" lvl="1" indent="-762000">
              <a:lnSpc>
                <a:spcPct val="115000"/>
              </a:lnSpc>
              <a:spcBef>
                <a:spcPts val="0"/>
              </a:spcBef>
              <a:buClr>
                <a:srgbClr val="A4C2F4"/>
              </a:buClr>
              <a:buSzPct val="120000"/>
            </a:pPr>
            <a:r>
              <a:rPr lang="en-US" sz="4000">
                <a:solidFill>
                  <a:srgbClr val="A4C2F4"/>
                </a:solidFill>
                <a:latin typeface="Arial"/>
                <a:ea typeface="Arial"/>
                <a:cs typeface="Arial"/>
                <a:sym typeface="Arial"/>
              </a:rPr>
              <a:t>Design Parallel SWMR</a:t>
            </a:r>
          </a:p>
        </p:txBody>
      </p:sp>
      <p:sp>
        <p:nvSpPr>
          <p:cNvPr id="5" name="Shape 139">
            <a:extLst>
              <a:ext uri="{FF2B5EF4-FFF2-40B4-BE49-F238E27FC236}">
                <a16:creationId xmlns:a16="http://schemas.microsoft.com/office/drawing/2014/main" id="{7FF1E0E1-F2EE-4CAF-807B-AF8C975338D4}"/>
              </a:ext>
            </a:extLst>
          </p:cNvPr>
          <p:cNvSpPr txBox="1">
            <a:spLocks noGrp="1"/>
          </p:cNvSpPr>
          <p:nvPr>
            <p:ph type="sldNum" idx="12"/>
          </p:nvPr>
        </p:nvSpPr>
        <p:spPr>
          <a:xfrm>
            <a:off x="20116800" y="12985800"/>
            <a:ext cx="4267200" cy="730200"/>
          </a:xfrm>
          <a:prstGeom prst="rect">
            <a:avLst/>
          </a:prstGeom>
        </p:spPr>
        <p:txBody>
          <a:bodyPr wrap="square" lIns="182850" tIns="91400" rIns="182850" bIns="91400" anchor="ctr" anchorCtr="0">
            <a:noAutofit/>
          </a:bodyPr>
          <a:lstStyle/>
          <a:p>
            <a:pPr defTabSz="1828800" eaLnBrk="1" fontAlgn="auto" hangingPunct="1">
              <a:spcBef>
                <a:spcPts val="0"/>
              </a:spcBef>
              <a:spcAft>
                <a:spcPts val="0"/>
              </a:spcAft>
            </a:pPr>
            <a:fld id="{00000000-1234-1234-1234-123412341234}" type="slidenum">
              <a:rPr lang="en-US" sz="2800" kern="0">
                <a:latin typeface="Arial"/>
                <a:cs typeface="Arial"/>
                <a:sym typeface="Arial"/>
              </a:rPr>
              <a:pPr defTabSz="1828800" eaLnBrk="1" fontAlgn="auto" hangingPunct="1">
                <a:spcBef>
                  <a:spcPts val="0"/>
                </a:spcBef>
                <a:spcAft>
                  <a:spcPts val="0"/>
                </a:spcAft>
              </a:pPr>
              <a:t>23</a:t>
            </a:fld>
            <a:endParaRPr lang="en-US" sz="2800" kern="0">
              <a:latin typeface="Arial"/>
              <a:cs typeface="Arial"/>
              <a:sym typeface="Arial"/>
            </a:endParaRPr>
          </a:p>
        </p:txBody>
      </p:sp>
    </p:spTree>
    <p:extLst>
      <p:ext uri="{BB962C8B-B14F-4D97-AF65-F5344CB8AC3E}">
        <p14:creationId xmlns:p14="http://schemas.microsoft.com/office/powerpoint/2010/main" val="3389986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3962400" y="549292"/>
            <a:ext cx="16459200" cy="1548000"/>
          </a:xfrm>
          <a:prstGeom prst="rect">
            <a:avLst/>
          </a:prstGeom>
        </p:spPr>
        <p:txBody>
          <a:bodyPr wrap="square" lIns="182850" tIns="182850" rIns="182850" bIns="182850" anchor="ctr" anchorCtr="0">
            <a:noAutofit/>
          </a:bodyPr>
          <a:lstStyle/>
          <a:p>
            <a:r>
              <a:rPr lang="en-US" sz="6000">
                <a:latin typeface="Arial Black"/>
                <a:ea typeface="Arial Black"/>
                <a:cs typeface="Arial Black"/>
                <a:sym typeface="Arial Black"/>
              </a:rPr>
              <a:t>Topology-aware I/O optimizations</a:t>
            </a:r>
          </a:p>
        </p:txBody>
      </p:sp>
      <p:sp>
        <p:nvSpPr>
          <p:cNvPr id="235" name="Shape 235"/>
          <p:cNvSpPr txBox="1">
            <a:spLocks noGrp="1"/>
          </p:cNvSpPr>
          <p:nvPr>
            <p:ph type="body" idx="1"/>
          </p:nvPr>
        </p:nvSpPr>
        <p:spPr>
          <a:xfrm>
            <a:off x="3048000" y="2331900"/>
            <a:ext cx="11373600" cy="10960800"/>
          </a:xfrm>
          <a:prstGeom prst="rect">
            <a:avLst/>
          </a:prstGeom>
        </p:spPr>
        <p:txBody>
          <a:bodyPr wrap="square" lIns="182850" tIns="182850" rIns="182850" bIns="182850" anchor="t" anchorCtr="0">
            <a:noAutofit/>
          </a:bodyPr>
          <a:lstStyle/>
          <a:p>
            <a:pPr marL="914400" indent="-863600">
              <a:spcBef>
                <a:spcPts val="0"/>
              </a:spcBef>
            </a:pPr>
            <a:r>
              <a:rPr lang="en-US"/>
              <a:t>Data aggregation algorithm based on the two-phase I/O scheme</a:t>
            </a:r>
          </a:p>
          <a:p>
            <a:pPr marL="1828800" lvl="1" indent="-812800">
              <a:spcBef>
                <a:spcPts val="0"/>
              </a:spcBef>
            </a:pPr>
            <a:r>
              <a:rPr lang="en-US"/>
              <a:t>Aggregators placement considering topology and data access pattern</a:t>
            </a:r>
          </a:p>
          <a:p>
            <a:pPr marL="914400" indent="-863600">
              <a:spcBef>
                <a:spcPts val="0"/>
              </a:spcBef>
            </a:pPr>
            <a:r>
              <a:rPr lang="en-US"/>
              <a:t>Optimizations: </a:t>
            </a:r>
          </a:p>
          <a:p>
            <a:pPr marL="1828800" lvl="1" indent="-812800">
              <a:spcBef>
                <a:spcPts val="0"/>
              </a:spcBef>
            </a:pPr>
            <a:r>
              <a:rPr lang="en-US"/>
              <a:t>Double-buffering</a:t>
            </a:r>
          </a:p>
          <a:p>
            <a:pPr marL="1828800" lvl="1" indent="-812800">
              <a:spcBef>
                <a:spcPts val="0"/>
              </a:spcBef>
            </a:pPr>
            <a:r>
              <a:rPr lang="en-US"/>
              <a:t>RMA operation - using non-blocking MPI one-sided communication</a:t>
            </a:r>
          </a:p>
        </p:txBody>
      </p:sp>
      <p:pic>
        <p:nvPicPr>
          <p:cNvPr id="237" name="Shape 237" descr="Screen Shot 2017-08-25 at 8.58.13 AM.png"/>
          <p:cNvPicPr preferRelativeResize="0"/>
          <p:nvPr/>
        </p:nvPicPr>
        <p:blipFill>
          <a:blip r:embed="rId3">
            <a:alphaModFix/>
          </a:blip>
          <a:stretch>
            <a:fillRect/>
          </a:stretch>
        </p:blipFill>
        <p:spPr>
          <a:xfrm>
            <a:off x="15174750" y="2467561"/>
            <a:ext cx="5704052" cy="4959490"/>
          </a:xfrm>
          <a:prstGeom prst="rect">
            <a:avLst/>
          </a:prstGeom>
          <a:noFill/>
          <a:ln>
            <a:noFill/>
          </a:ln>
        </p:spPr>
      </p:pic>
      <p:pic>
        <p:nvPicPr>
          <p:cNvPr id="238" name="Shape 238" descr="Screen Shot 2017-08-25 at 8.58.28 AM.png"/>
          <p:cNvPicPr preferRelativeResize="0"/>
          <p:nvPr/>
        </p:nvPicPr>
        <p:blipFill>
          <a:blip r:embed="rId4">
            <a:alphaModFix/>
          </a:blip>
          <a:stretch>
            <a:fillRect/>
          </a:stretch>
        </p:blipFill>
        <p:spPr>
          <a:xfrm>
            <a:off x="15341498" y="7946950"/>
            <a:ext cx="5537300" cy="4959500"/>
          </a:xfrm>
          <a:prstGeom prst="rect">
            <a:avLst/>
          </a:prstGeom>
          <a:noFill/>
          <a:ln>
            <a:noFill/>
          </a:ln>
        </p:spPr>
      </p:pic>
      <p:sp>
        <p:nvSpPr>
          <p:cNvPr id="239" name="Shape 239"/>
          <p:cNvSpPr txBox="1"/>
          <p:nvPr/>
        </p:nvSpPr>
        <p:spPr>
          <a:xfrm>
            <a:off x="15465800" y="7216750"/>
            <a:ext cx="5359200" cy="730200"/>
          </a:xfrm>
          <a:prstGeom prst="rect">
            <a:avLst/>
          </a:prstGeom>
          <a:noFill/>
          <a:ln>
            <a:noFill/>
          </a:ln>
        </p:spPr>
        <p:txBody>
          <a:bodyPr wrap="square" lIns="182850" tIns="182850" rIns="182850" bIns="182850" anchor="t" anchorCtr="0">
            <a:noAutofit/>
          </a:bodyPr>
          <a:lstStyle/>
          <a:p>
            <a:pPr defTabSz="1828800" eaLnBrk="1" fontAlgn="auto" hangingPunct="1">
              <a:spcBef>
                <a:spcPts val="0"/>
              </a:spcBef>
              <a:spcAft>
                <a:spcPts val="0"/>
              </a:spcAft>
            </a:pPr>
            <a:r>
              <a:rPr lang="en-US" sz="2800" kern="0">
                <a:latin typeface="Arial"/>
                <a:cs typeface="Arial"/>
                <a:sym typeface="Arial"/>
              </a:rPr>
              <a:t>1K nodes (16 ranks per node)</a:t>
            </a:r>
          </a:p>
        </p:txBody>
      </p:sp>
      <p:sp>
        <p:nvSpPr>
          <p:cNvPr id="240" name="Shape 240"/>
          <p:cNvSpPr txBox="1"/>
          <p:nvPr/>
        </p:nvSpPr>
        <p:spPr>
          <a:xfrm>
            <a:off x="15608400" y="12712700"/>
            <a:ext cx="5359200" cy="730200"/>
          </a:xfrm>
          <a:prstGeom prst="rect">
            <a:avLst/>
          </a:prstGeom>
          <a:noFill/>
          <a:ln>
            <a:noFill/>
          </a:ln>
        </p:spPr>
        <p:txBody>
          <a:bodyPr wrap="square" lIns="182850" tIns="182850" rIns="182850" bIns="182850" anchor="t" anchorCtr="0">
            <a:noAutofit/>
          </a:bodyPr>
          <a:lstStyle/>
          <a:p>
            <a:pPr defTabSz="1828800" eaLnBrk="1" fontAlgn="auto" hangingPunct="1">
              <a:spcBef>
                <a:spcPts val="0"/>
              </a:spcBef>
              <a:spcAft>
                <a:spcPts val="0"/>
              </a:spcAft>
            </a:pPr>
            <a:r>
              <a:rPr lang="en-US" sz="2800" kern="0" dirty="0">
                <a:latin typeface="Arial"/>
                <a:cs typeface="Arial"/>
                <a:sym typeface="Arial"/>
              </a:rPr>
              <a:t>2K nodes (16 ranks per node)</a:t>
            </a:r>
          </a:p>
        </p:txBody>
      </p:sp>
      <p:sp>
        <p:nvSpPr>
          <p:cNvPr id="241" name="Shape 241"/>
          <p:cNvSpPr txBox="1"/>
          <p:nvPr/>
        </p:nvSpPr>
        <p:spPr>
          <a:xfrm>
            <a:off x="3352800" y="12865100"/>
            <a:ext cx="11987400" cy="730200"/>
          </a:xfrm>
          <a:prstGeom prst="rect">
            <a:avLst/>
          </a:prstGeom>
          <a:noFill/>
          <a:ln>
            <a:noFill/>
          </a:ln>
        </p:spPr>
        <p:txBody>
          <a:bodyPr wrap="square" lIns="182850" tIns="182850" rIns="182850" bIns="182850" anchor="ctr" anchorCtr="0">
            <a:noAutofit/>
          </a:bodyPr>
          <a:lstStyle/>
          <a:p>
            <a:pPr defTabSz="1828800" eaLnBrk="1" fontAlgn="auto" hangingPunct="1">
              <a:spcBef>
                <a:spcPts val="0"/>
              </a:spcBef>
              <a:spcAft>
                <a:spcPts val="0"/>
              </a:spcAft>
            </a:pPr>
            <a:r>
              <a:rPr lang="en-US" sz="2200" kern="0">
                <a:latin typeface="Arial"/>
                <a:cs typeface="Arial"/>
                <a:sym typeface="Arial"/>
              </a:rPr>
              <a:t>F. Tessier, V. Vishwanath, E. Jeannot - </a:t>
            </a:r>
            <a:r>
              <a:rPr lang="en-US" sz="2200" b="1" kern="0">
                <a:latin typeface="Arial"/>
                <a:cs typeface="Arial"/>
                <a:sym typeface="Arial"/>
              </a:rPr>
              <a:t>TAPIOCA: An I/O Library for Optimized Topology-Aware Data Aggregation on Large-Scale Supercomputers</a:t>
            </a:r>
            <a:r>
              <a:rPr lang="en-US" sz="2200" kern="0">
                <a:latin typeface="Arial"/>
                <a:cs typeface="Arial"/>
                <a:sym typeface="Arial"/>
              </a:rPr>
              <a:t> - IEEE Cluster 2017</a:t>
            </a:r>
          </a:p>
        </p:txBody>
      </p:sp>
      <p:sp>
        <p:nvSpPr>
          <p:cNvPr id="10" name="Shape 139">
            <a:extLst>
              <a:ext uri="{FF2B5EF4-FFF2-40B4-BE49-F238E27FC236}">
                <a16:creationId xmlns:a16="http://schemas.microsoft.com/office/drawing/2014/main" id="{D4C079E8-CC27-4219-8E15-1DD60AF6BA3F}"/>
              </a:ext>
            </a:extLst>
          </p:cNvPr>
          <p:cNvSpPr txBox="1">
            <a:spLocks/>
          </p:cNvSpPr>
          <p:nvPr/>
        </p:nvSpPr>
        <p:spPr>
          <a:xfrm>
            <a:off x="20116800" y="12985800"/>
            <a:ext cx="4267200" cy="730200"/>
          </a:xfrm>
          <a:prstGeom prst="rect">
            <a:avLst/>
          </a:prstGeom>
          <a:noFill/>
          <a:ln>
            <a:noFill/>
          </a:ln>
        </p:spPr>
        <p:txBody>
          <a:bodyPr wrap="square" lIns="182850" tIns="91400" rIns="182850" bIns="91400" anchor="ctr" anchorCtr="0">
            <a:noAutofit/>
          </a:bodyPr>
          <a:lstStyle>
            <a:defPPr>
              <a:defRPr lang="en-US"/>
            </a:defPPr>
            <a:lvl1pPr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1pPr>
            <a:lvl2pPr marL="457200" indent="-2286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2pPr>
            <a:lvl3pPr marL="914400" indent="-4572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3pPr>
            <a:lvl4pPr marL="1371600" indent="-6858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4pPr>
            <a:lvl5pPr marL="1828800" indent="-914400" algn="l" defTabSz="825500" rtl="0" eaLnBrk="0" fontAlgn="base" hangingPunct="0">
              <a:spcBef>
                <a:spcPct val="0"/>
              </a:spcBef>
              <a:spcAft>
                <a:spcPct val="0"/>
              </a:spcAft>
              <a:defRPr sz="5000" kern="1200">
                <a:solidFill>
                  <a:srgbClr val="000000"/>
                </a:solidFill>
                <a:latin typeface="Helvetica Light" pitchFamily="1" charset="0"/>
                <a:ea typeface="MS PGothic" panose="020B0600070205080204" pitchFamily="34" charset="-128"/>
                <a:cs typeface="+mn-cs"/>
                <a:sym typeface="Helvetica Light" pitchFamily="1" charset="0"/>
              </a:defRPr>
            </a:lvl5pPr>
            <a:lvl6pPr marL="22860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6pPr>
            <a:lvl7pPr marL="27432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7pPr>
            <a:lvl8pPr marL="32004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8pPr>
            <a:lvl9pPr marL="3657600" algn="l" defTabSz="914400" rtl="0" eaLnBrk="1" latinLnBrk="0" hangingPunct="1">
              <a:defRPr sz="5000" kern="1200">
                <a:solidFill>
                  <a:srgbClr val="000000"/>
                </a:solidFill>
                <a:latin typeface="Helvetica Light" pitchFamily="1" charset="0"/>
                <a:ea typeface="MS PGothic" panose="020B0600070205080204" pitchFamily="34" charset="-128"/>
                <a:cs typeface="+mn-cs"/>
                <a:sym typeface="Helvetica Light" pitchFamily="1" charset="0"/>
              </a:defRPr>
            </a:lvl9pPr>
          </a:lstStyle>
          <a:p>
            <a:pPr defTabSz="1828800" eaLnBrk="1" fontAlgn="auto" hangingPunct="1">
              <a:spcBef>
                <a:spcPts val="0"/>
              </a:spcBef>
              <a:spcAft>
                <a:spcPts val="0"/>
              </a:spcAft>
            </a:pPr>
            <a:fld id="{00000000-1234-1234-1234-123412341234}" type="slidenum">
              <a:rPr lang="en-US" sz="2800" kern="0" smtClean="0">
                <a:latin typeface="Arial"/>
                <a:cs typeface="Arial"/>
                <a:sym typeface="Arial"/>
              </a:rPr>
              <a:pPr defTabSz="1828800" eaLnBrk="1" fontAlgn="auto" hangingPunct="1">
                <a:spcBef>
                  <a:spcPts val="0"/>
                </a:spcBef>
                <a:spcAft>
                  <a:spcPts val="0"/>
                </a:spcAft>
              </a:pPr>
              <a:t>24</a:t>
            </a:fld>
            <a:endParaRPr lang="en-US" sz="2800" kern="0">
              <a:latin typeface="Arial"/>
              <a:cs typeface="Arial"/>
              <a:sym typeface="Arial"/>
            </a:endParaRPr>
          </a:p>
        </p:txBody>
      </p:sp>
    </p:spTree>
    <p:extLst>
      <p:ext uri="{BB962C8B-B14F-4D97-AF65-F5344CB8AC3E}">
        <p14:creationId xmlns:p14="http://schemas.microsoft.com/office/powerpoint/2010/main" val="3268157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3962400" y="549276"/>
            <a:ext cx="16459200" cy="2286000"/>
          </a:xfrm>
          <a:prstGeom prst="rect">
            <a:avLst/>
          </a:prstGeom>
        </p:spPr>
        <p:txBody>
          <a:bodyPr wrap="square" lIns="182850" tIns="182850" rIns="182850" bIns="182850" anchor="ctr" anchorCtr="0">
            <a:noAutofit/>
          </a:bodyPr>
          <a:lstStyle/>
          <a:p>
            <a:r>
              <a:rPr lang="en-US" sz="6000">
                <a:latin typeface="Arial Black"/>
                <a:ea typeface="Arial Black"/>
                <a:cs typeface="Arial Black"/>
                <a:sym typeface="Arial Black"/>
              </a:rPr>
              <a:t>ExaHDF5 – Features</a:t>
            </a:r>
          </a:p>
        </p:txBody>
      </p:sp>
      <p:sp>
        <p:nvSpPr>
          <p:cNvPr id="248" name="Shape 248"/>
          <p:cNvSpPr txBox="1">
            <a:spLocks noGrp="1"/>
          </p:cNvSpPr>
          <p:nvPr>
            <p:ph type="body" idx="1"/>
          </p:nvPr>
        </p:nvSpPr>
        <p:spPr>
          <a:xfrm>
            <a:off x="3962400" y="2641800"/>
            <a:ext cx="17151000" cy="10071000"/>
          </a:xfrm>
          <a:prstGeom prst="rect">
            <a:avLst/>
          </a:prstGeom>
        </p:spPr>
        <p:txBody>
          <a:bodyPr wrap="square" lIns="182850" tIns="182850" rIns="182850" bIns="182850" anchor="t" anchorCtr="0">
            <a:noAutofit/>
          </a:bodyPr>
          <a:lstStyle/>
          <a:p>
            <a:pPr marL="914400" indent="-762000">
              <a:lnSpc>
                <a:spcPct val="115000"/>
              </a:lnSpc>
              <a:spcBef>
                <a:spcPts val="1600"/>
              </a:spcBef>
              <a:buClr>
                <a:srgbClr val="A4C2F4"/>
              </a:buClr>
            </a:pPr>
            <a:r>
              <a:rPr lang="en-US" sz="4800">
                <a:solidFill>
                  <a:srgbClr val="A4C2F4"/>
                </a:solidFill>
                <a:latin typeface="Arial"/>
                <a:ea typeface="Arial"/>
                <a:cs typeface="Arial"/>
                <a:sym typeface="Arial"/>
              </a:rPr>
              <a:t>Virtual Object Layer (VOL)</a:t>
            </a:r>
          </a:p>
          <a:p>
            <a:pPr marL="1828800" lvl="1" indent="-762000">
              <a:lnSpc>
                <a:spcPct val="115000"/>
              </a:lnSpc>
              <a:spcBef>
                <a:spcPts val="0"/>
              </a:spcBef>
              <a:buClr>
                <a:srgbClr val="A4C2F4"/>
              </a:buClr>
              <a:buSzPct val="120000"/>
            </a:pPr>
            <a:r>
              <a:rPr lang="en-US" sz="4000">
                <a:solidFill>
                  <a:srgbClr val="A4C2F4"/>
                </a:solidFill>
                <a:latin typeface="Arial"/>
                <a:ea typeface="Arial"/>
                <a:cs typeface="Arial"/>
                <a:sym typeface="Arial"/>
              </a:rPr>
              <a:t>Abstraction layer within HDF5, similar to PMPI layer</a:t>
            </a:r>
          </a:p>
          <a:p>
            <a:pPr marL="1828800" lvl="1" indent="-762000">
              <a:lnSpc>
                <a:spcPct val="115000"/>
              </a:lnSpc>
              <a:spcBef>
                <a:spcPts val="0"/>
              </a:spcBef>
              <a:buClr>
                <a:srgbClr val="A4C2F4"/>
              </a:buClr>
              <a:buSzPct val="120000"/>
            </a:pPr>
            <a:r>
              <a:rPr lang="en-US" sz="4000">
                <a:solidFill>
                  <a:srgbClr val="A4C2F4"/>
                </a:solidFill>
                <a:latin typeface="Arial"/>
                <a:ea typeface="Arial"/>
                <a:cs typeface="Arial"/>
                <a:sym typeface="Arial"/>
              </a:rPr>
              <a:t>Allows interception of HDF5 calls at runtime, to access data in alternate ways</a:t>
            </a:r>
          </a:p>
          <a:p>
            <a:pPr marL="914400" indent="-762000">
              <a:lnSpc>
                <a:spcPct val="115000"/>
              </a:lnSpc>
              <a:spcBef>
                <a:spcPts val="0"/>
              </a:spcBef>
              <a:buClr>
                <a:srgbClr val="A4C2F4"/>
              </a:buClr>
            </a:pPr>
            <a:r>
              <a:rPr lang="en-US" sz="4800">
                <a:solidFill>
                  <a:srgbClr val="A4C2F4"/>
                </a:solidFill>
                <a:latin typeface="Arial"/>
                <a:ea typeface="Arial"/>
                <a:cs typeface="Arial"/>
                <a:sym typeface="Arial"/>
              </a:rPr>
              <a:t>Caching and prefetching</a:t>
            </a:r>
          </a:p>
          <a:p>
            <a:pPr marL="1828800" lvl="1" indent="-762000">
              <a:lnSpc>
                <a:spcPct val="115000"/>
              </a:lnSpc>
              <a:spcBef>
                <a:spcPts val="0"/>
              </a:spcBef>
              <a:buClr>
                <a:srgbClr val="A4C2F4"/>
              </a:buClr>
              <a:buSzPct val="120000"/>
            </a:pPr>
            <a:r>
              <a:rPr lang="en-US" sz="4000">
                <a:solidFill>
                  <a:srgbClr val="A4C2F4"/>
                </a:solidFill>
                <a:latin typeface="Arial"/>
                <a:ea typeface="Arial"/>
                <a:cs typeface="Arial"/>
                <a:sym typeface="Arial"/>
              </a:rPr>
              <a:t>Data Elevator for moving data efficiently among storage layers</a:t>
            </a:r>
          </a:p>
          <a:p>
            <a:pPr marL="914400" indent="-762000">
              <a:lnSpc>
                <a:spcPct val="115000"/>
              </a:lnSpc>
              <a:spcBef>
                <a:spcPts val="0"/>
              </a:spcBef>
              <a:buClr>
                <a:srgbClr val="A4C2F4"/>
              </a:buClr>
            </a:pPr>
            <a:r>
              <a:rPr lang="en-US" sz="4800">
                <a:solidFill>
                  <a:srgbClr val="A4C2F4"/>
                </a:solidFill>
                <a:latin typeface="Arial"/>
                <a:ea typeface="Arial"/>
                <a:cs typeface="Arial"/>
                <a:sym typeface="Arial"/>
              </a:rPr>
              <a:t>Topology-aware I/O</a:t>
            </a:r>
          </a:p>
          <a:p>
            <a:pPr marL="1828800" lvl="1" indent="-762000">
              <a:lnSpc>
                <a:spcPct val="115000"/>
              </a:lnSpc>
              <a:spcBef>
                <a:spcPts val="0"/>
              </a:spcBef>
              <a:buClr>
                <a:srgbClr val="A4C2F4"/>
              </a:buClr>
              <a:buSzPct val="120000"/>
            </a:pPr>
            <a:r>
              <a:rPr lang="en-US" sz="4000">
                <a:solidFill>
                  <a:srgbClr val="A4C2F4"/>
                </a:solidFill>
                <a:latin typeface="Arial"/>
                <a:ea typeface="Arial"/>
                <a:cs typeface="Arial"/>
                <a:sym typeface="Arial"/>
              </a:rPr>
              <a:t>Select data movement optimizations based on topology</a:t>
            </a:r>
          </a:p>
          <a:p>
            <a:pPr marL="1828800" lvl="1" indent="-762000">
              <a:lnSpc>
                <a:spcPct val="115000"/>
              </a:lnSpc>
              <a:spcBef>
                <a:spcPts val="0"/>
              </a:spcBef>
              <a:buClr>
                <a:srgbClr val="A4C2F4"/>
              </a:buClr>
              <a:buSzPct val="120000"/>
            </a:pPr>
            <a:r>
              <a:rPr lang="en-US" sz="4000">
                <a:solidFill>
                  <a:srgbClr val="A4C2F4"/>
                </a:solidFill>
                <a:latin typeface="Arial"/>
                <a:ea typeface="Arial"/>
                <a:cs typeface="Arial"/>
                <a:sym typeface="Arial"/>
              </a:rPr>
              <a:t>Topology-aware I/O API and HDF5 VOL based on Open Fabrics</a:t>
            </a:r>
          </a:p>
          <a:p>
            <a:pPr marL="914400" indent="-762000">
              <a:lnSpc>
                <a:spcPct val="115000"/>
              </a:lnSpc>
              <a:spcBef>
                <a:spcPts val="0"/>
              </a:spcBef>
              <a:buSzPct val="109090"/>
            </a:pPr>
            <a:r>
              <a:rPr lang="en-US" sz="4400">
                <a:latin typeface="Arial"/>
                <a:ea typeface="Arial"/>
                <a:cs typeface="Arial"/>
                <a:sym typeface="Arial"/>
              </a:rPr>
              <a:t>Support Advanced Workflows</a:t>
            </a:r>
          </a:p>
          <a:p>
            <a:pPr marL="1828800" lvl="1" indent="-711200">
              <a:lnSpc>
                <a:spcPct val="115000"/>
              </a:lnSpc>
              <a:spcBef>
                <a:spcPts val="0"/>
              </a:spcBef>
            </a:pPr>
            <a:r>
              <a:rPr lang="en-US" sz="4000">
                <a:latin typeface="Arial"/>
                <a:ea typeface="Arial"/>
                <a:cs typeface="Arial"/>
                <a:sym typeface="Arial"/>
              </a:rPr>
              <a:t>Full Single Writer </a:t>
            </a:r>
            <a:r>
              <a:rPr lang="en-US" sz="4000">
                <a:latin typeface="Mangal"/>
                <a:ea typeface="Mangal"/>
                <a:cs typeface="Mangal"/>
                <a:sym typeface="Mangal"/>
              </a:rPr>
              <a:t>–</a:t>
            </a:r>
            <a:r>
              <a:rPr lang="en-US" sz="4000">
                <a:latin typeface="Arial"/>
                <a:ea typeface="Arial"/>
                <a:cs typeface="Arial"/>
                <a:sym typeface="Arial"/>
              </a:rPr>
              <a:t> Multiple Reader (SWMR)</a:t>
            </a:r>
          </a:p>
          <a:p>
            <a:pPr marL="1828800" lvl="1" indent="-711200">
              <a:lnSpc>
                <a:spcPct val="115000"/>
              </a:lnSpc>
              <a:spcBef>
                <a:spcPts val="0"/>
              </a:spcBef>
            </a:pPr>
            <a:r>
              <a:rPr lang="en-US" sz="4000">
                <a:latin typeface="Arial"/>
                <a:ea typeface="Arial"/>
                <a:cs typeface="Arial"/>
                <a:sym typeface="Arial"/>
              </a:rPr>
              <a:t>Design Parallel SWMR</a:t>
            </a:r>
          </a:p>
        </p:txBody>
      </p:sp>
      <p:sp>
        <p:nvSpPr>
          <p:cNvPr id="5" name="Shape 139">
            <a:extLst>
              <a:ext uri="{FF2B5EF4-FFF2-40B4-BE49-F238E27FC236}">
                <a16:creationId xmlns:a16="http://schemas.microsoft.com/office/drawing/2014/main" id="{3A14789A-15A9-40C5-90F3-ED1C825426C1}"/>
              </a:ext>
            </a:extLst>
          </p:cNvPr>
          <p:cNvSpPr txBox="1">
            <a:spLocks noGrp="1"/>
          </p:cNvSpPr>
          <p:nvPr>
            <p:ph type="sldNum" idx="12"/>
          </p:nvPr>
        </p:nvSpPr>
        <p:spPr>
          <a:xfrm>
            <a:off x="20116800" y="12985800"/>
            <a:ext cx="4267200" cy="730200"/>
          </a:xfrm>
          <a:prstGeom prst="rect">
            <a:avLst/>
          </a:prstGeom>
        </p:spPr>
        <p:txBody>
          <a:bodyPr wrap="square" lIns="182850" tIns="91400" rIns="182850" bIns="91400" anchor="ctr" anchorCtr="0">
            <a:noAutofit/>
          </a:bodyPr>
          <a:lstStyle/>
          <a:p>
            <a:pPr defTabSz="1828800" eaLnBrk="1" fontAlgn="auto" hangingPunct="1">
              <a:spcBef>
                <a:spcPts val="0"/>
              </a:spcBef>
              <a:spcAft>
                <a:spcPts val="0"/>
              </a:spcAft>
            </a:pPr>
            <a:fld id="{00000000-1234-1234-1234-123412341234}" type="slidenum">
              <a:rPr lang="en-US" sz="2800" kern="0">
                <a:latin typeface="Arial"/>
                <a:cs typeface="Arial"/>
                <a:sym typeface="Arial"/>
              </a:rPr>
              <a:pPr defTabSz="1828800" eaLnBrk="1" fontAlgn="auto" hangingPunct="1">
                <a:spcBef>
                  <a:spcPts val="0"/>
                </a:spcBef>
                <a:spcAft>
                  <a:spcPts val="0"/>
                </a:spcAft>
              </a:pPr>
              <a:t>25</a:t>
            </a:fld>
            <a:endParaRPr lang="en-US" sz="2800" kern="0">
              <a:latin typeface="Arial"/>
              <a:cs typeface="Arial"/>
              <a:sym typeface="Arial"/>
            </a:endParaRPr>
          </a:p>
        </p:txBody>
      </p:sp>
    </p:spTree>
    <p:extLst>
      <p:ext uri="{BB962C8B-B14F-4D97-AF65-F5344CB8AC3E}">
        <p14:creationId xmlns:p14="http://schemas.microsoft.com/office/powerpoint/2010/main" val="3586207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3962400" y="549276"/>
            <a:ext cx="16459200" cy="2286000"/>
          </a:xfrm>
          <a:prstGeom prst="rect">
            <a:avLst/>
          </a:prstGeom>
        </p:spPr>
        <p:txBody>
          <a:bodyPr wrap="square" lIns="182850" tIns="182850" rIns="182850" bIns="182850" anchor="ctr" anchorCtr="0">
            <a:noAutofit/>
          </a:bodyPr>
          <a:lstStyle/>
          <a:p>
            <a:r>
              <a:rPr lang="en-US" sz="6000" b="1">
                <a:latin typeface="Arial Black"/>
                <a:ea typeface="Arial Black"/>
                <a:cs typeface="Arial Black"/>
                <a:sym typeface="Arial Black"/>
              </a:rPr>
              <a:t>Full </a:t>
            </a:r>
            <a:r>
              <a:rPr lang="en-US" sz="6000" b="1" i="1">
                <a:latin typeface="Arial Black"/>
                <a:ea typeface="Arial Black"/>
                <a:cs typeface="Arial Black"/>
                <a:sym typeface="Arial Black"/>
              </a:rPr>
              <a:t>SWMR</a:t>
            </a:r>
          </a:p>
        </p:txBody>
      </p:sp>
      <p:sp>
        <p:nvSpPr>
          <p:cNvPr id="256" name="Shape 256"/>
          <p:cNvSpPr txBox="1">
            <a:spLocks noGrp="1"/>
          </p:cNvSpPr>
          <p:nvPr>
            <p:ph type="body" idx="1"/>
          </p:nvPr>
        </p:nvSpPr>
        <p:spPr>
          <a:xfrm>
            <a:off x="3553250" y="3200400"/>
            <a:ext cx="17277600" cy="9052200"/>
          </a:xfrm>
          <a:prstGeom prst="rect">
            <a:avLst/>
          </a:prstGeom>
        </p:spPr>
        <p:txBody>
          <a:bodyPr wrap="square" lIns="182850" tIns="182850" rIns="182850" bIns="182850" anchor="t" anchorCtr="0">
            <a:noAutofit/>
          </a:bodyPr>
          <a:lstStyle/>
          <a:p>
            <a:pPr marL="914400" indent="-800100">
              <a:spcBef>
                <a:spcPts val="0"/>
              </a:spcBef>
            </a:pPr>
            <a:r>
              <a:rPr lang="en-US" sz="5400">
                <a:latin typeface="Arial"/>
                <a:ea typeface="Arial"/>
                <a:cs typeface="Arial"/>
                <a:sym typeface="Arial"/>
              </a:rPr>
              <a:t>Single-Writer / Multiple-Reader (SWMR) allows</a:t>
            </a:r>
          </a:p>
          <a:p>
            <a:pPr marL="1828800" lvl="1" indent="-800100">
              <a:spcBef>
                <a:spcPts val="0"/>
              </a:spcBef>
            </a:pPr>
            <a:r>
              <a:rPr lang="en-US" sz="5400">
                <a:latin typeface="Arial"/>
                <a:ea typeface="Arial"/>
                <a:cs typeface="Arial"/>
                <a:sym typeface="Arial"/>
              </a:rPr>
              <a:t>Concurrent access to HDF5 file by a single writing process and many readers</a:t>
            </a:r>
          </a:p>
          <a:p>
            <a:pPr marL="1828800" lvl="1" indent="-800100">
              <a:spcBef>
                <a:spcPts val="0"/>
              </a:spcBef>
            </a:pPr>
            <a:r>
              <a:rPr lang="en-US" sz="5400">
                <a:latin typeface="Arial"/>
                <a:ea typeface="Arial"/>
                <a:cs typeface="Arial"/>
                <a:sym typeface="Arial"/>
              </a:rPr>
              <a:t>High-performance, lock-free updates</a:t>
            </a:r>
          </a:p>
          <a:p>
            <a:pPr marL="1828800" lvl="1" indent="-800100">
              <a:spcBef>
                <a:spcPts val="0"/>
              </a:spcBef>
            </a:pPr>
            <a:r>
              <a:rPr lang="en-US" sz="5400">
                <a:latin typeface="Arial"/>
                <a:ea typeface="Arial"/>
                <a:cs typeface="Arial"/>
                <a:sym typeface="Arial"/>
              </a:rPr>
              <a:t>Changes to HDF5 files can be streamed to remote locations, enabling super-facility solutions</a:t>
            </a:r>
          </a:p>
          <a:p>
            <a:pPr marL="1828800" lvl="1" indent="-800100">
              <a:spcBef>
                <a:spcPts val="0"/>
              </a:spcBef>
            </a:pPr>
            <a:r>
              <a:rPr lang="en-US" sz="5400">
                <a:latin typeface="Arial"/>
                <a:ea typeface="Arial"/>
                <a:cs typeface="Arial"/>
                <a:sym typeface="Arial"/>
              </a:rPr>
              <a:t>Moves HDF5 containers closer to “file system in a file”</a:t>
            </a:r>
          </a:p>
          <a:p>
            <a:pPr marL="1828800" lvl="1" indent="-800100">
              <a:spcBef>
                <a:spcPts val="0"/>
              </a:spcBef>
            </a:pPr>
            <a:r>
              <a:rPr lang="en-US" sz="5400">
                <a:latin typeface="Arial"/>
                <a:ea typeface="Arial"/>
                <a:cs typeface="Arial"/>
                <a:sym typeface="Arial"/>
              </a:rPr>
              <a:t>Serial only, currently</a:t>
            </a:r>
          </a:p>
          <a:p>
            <a:pPr marL="2743200" lvl="2" indent="-749300">
              <a:spcBef>
                <a:spcPts val="0"/>
              </a:spcBef>
            </a:pPr>
            <a:r>
              <a:rPr lang="en-US" sz="4600">
                <a:latin typeface="Arial"/>
                <a:ea typeface="Arial"/>
                <a:cs typeface="Arial"/>
                <a:sym typeface="Arial"/>
              </a:rPr>
              <a:t>ECP project includes funding for parallel SWMR design though… </a:t>
            </a:r>
          </a:p>
        </p:txBody>
      </p:sp>
      <p:sp>
        <p:nvSpPr>
          <p:cNvPr id="5" name="Shape 139">
            <a:extLst>
              <a:ext uri="{FF2B5EF4-FFF2-40B4-BE49-F238E27FC236}">
                <a16:creationId xmlns:a16="http://schemas.microsoft.com/office/drawing/2014/main" id="{660B10D0-B14E-474E-9688-0CC456F37EF5}"/>
              </a:ext>
            </a:extLst>
          </p:cNvPr>
          <p:cNvSpPr txBox="1">
            <a:spLocks noGrp="1"/>
          </p:cNvSpPr>
          <p:nvPr>
            <p:ph type="sldNum" idx="12"/>
          </p:nvPr>
        </p:nvSpPr>
        <p:spPr>
          <a:xfrm>
            <a:off x="20116800" y="12985800"/>
            <a:ext cx="4267200" cy="730200"/>
          </a:xfrm>
          <a:prstGeom prst="rect">
            <a:avLst/>
          </a:prstGeom>
        </p:spPr>
        <p:txBody>
          <a:bodyPr wrap="square" lIns="182850" tIns="91400" rIns="182850" bIns="91400" anchor="ctr" anchorCtr="0">
            <a:noAutofit/>
          </a:bodyPr>
          <a:lstStyle/>
          <a:p>
            <a:pPr defTabSz="1828800" eaLnBrk="1" fontAlgn="auto" hangingPunct="1">
              <a:spcBef>
                <a:spcPts val="0"/>
              </a:spcBef>
              <a:spcAft>
                <a:spcPts val="0"/>
              </a:spcAft>
            </a:pPr>
            <a:fld id="{00000000-1234-1234-1234-123412341234}" type="slidenum">
              <a:rPr lang="en-US" sz="2800" kern="0">
                <a:latin typeface="Arial"/>
                <a:cs typeface="Arial"/>
                <a:sym typeface="Arial"/>
              </a:rPr>
              <a:pPr defTabSz="1828800" eaLnBrk="1" fontAlgn="auto" hangingPunct="1">
                <a:spcBef>
                  <a:spcPts val="0"/>
                </a:spcBef>
                <a:spcAft>
                  <a:spcPts val="0"/>
                </a:spcAft>
              </a:pPr>
              <a:t>26</a:t>
            </a:fld>
            <a:endParaRPr lang="en-US" sz="2800" kern="0">
              <a:latin typeface="Arial"/>
              <a:cs typeface="Arial"/>
              <a:sym typeface="Arial"/>
            </a:endParaRPr>
          </a:p>
        </p:txBody>
      </p:sp>
    </p:spTree>
    <p:extLst>
      <p:ext uri="{BB962C8B-B14F-4D97-AF65-F5344CB8AC3E}">
        <p14:creationId xmlns:p14="http://schemas.microsoft.com/office/powerpoint/2010/main" val="4209392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3962400" y="549276"/>
            <a:ext cx="16459200" cy="2286000"/>
          </a:xfrm>
          <a:prstGeom prst="rect">
            <a:avLst/>
          </a:prstGeom>
        </p:spPr>
        <p:txBody>
          <a:bodyPr wrap="square" lIns="182850" tIns="182850" rIns="182850" bIns="182850" anchor="ctr" anchorCtr="0">
            <a:noAutofit/>
          </a:bodyPr>
          <a:lstStyle/>
          <a:p>
            <a:r>
              <a:rPr lang="en-US" sz="5600">
                <a:latin typeface="Arial Black"/>
                <a:ea typeface="Arial Black"/>
                <a:cs typeface="Arial Black"/>
                <a:sym typeface="Arial Black"/>
              </a:rPr>
              <a:t>ExaHDF5 – Production Features</a:t>
            </a:r>
          </a:p>
        </p:txBody>
      </p:sp>
      <p:sp>
        <p:nvSpPr>
          <p:cNvPr id="264" name="Shape 264"/>
          <p:cNvSpPr txBox="1">
            <a:spLocks noGrp="1"/>
          </p:cNvSpPr>
          <p:nvPr>
            <p:ph type="body" idx="1"/>
          </p:nvPr>
        </p:nvSpPr>
        <p:spPr>
          <a:xfrm>
            <a:off x="3962400" y="3015400"/>
            <a:ext cx="16991400" cy="9237000"/>
          </a:xfrm>
          <a:prstGeom prst="rect">
            <a:avLst/>
          </a:prstGeom>
        </p:spPr>
        <p:txBody>
          <a:bodyPr wrap="square" lIns="182850" tIns="182850" rIns="182850" bIns="182850" anchor="t" anchorCtr="0">
            <a:noAutofit/>
          </a:bodyPr>
          <a:lstStyle/>
          <a:p>
            <a:pPr marL="914400" indent="-762000">
              <a:lnSpc>
                <a:spcPct val="115000"/>
              </a:lnSpc>
              <a:spcBef>
                <a:spcPts val="1600"/>
              </a:spcBef>
            </a:pPr>
            <a:r>
              <a:rPr lang="en-US" sz="4800">
                <a:latin typeface="Arial"/>
                <a:ea typeface="Arial"/>
                <a:cs typeface="Arial"/>
                <a:sym typeface="Arial"/>
              </a:rPr>
              <a:t>Asynchronous I/O</a:t>
            </a:r>
          </a:p>
          <a:p>
            <a:pPr marL="1828800" lvl="1" indent="-711200">
              <a:lnSpc>
                <a:spcPct val="115000"/>
              </a:lnSpc>
              <a:spcBef>
                <a:spcPts val="0"/>
              </a:spcBef>
            </a:pPr>
            <a:r>
              <a:rPr lang="en-US" sz="4000">
                <a:latin typeface="Arial"/>
                <a:ea typeface="Arial"/>
                <a:cs typeface="Arial"/>
                <a:sym typeface="Arial"/>
              </a:rPr>
              <a:t>Support for asynchronous I/O operations in HDF5 (serial only)</a:t>
            </a:r>
          </a:p>
          <a:p>
            <a:pPr marL="914400" indent="-762000">
              <a:lnSpc>
                <a:spcPct val="115000"/>
              </a:lnSpc>
              <a:spcBef>
                <a:spcPts val="0"/>
              </a:spcBef>
              <a:buClr>
                <a:srgbClr val="A4C2F4"/>
              </a:buClr>
            </a:pPr>
            <a:r>
              <a:rPr lang="en-US" sz="4800">
                <a:solidFill>
                  <a:srgbClr val="A4C2F4"/>
                </a:solidFill>
                <a:latin typeface="Arial"/>
                <a:ea typeface="Arial"/>
                <a:cs typeface="Arial"/>
                <a:sym typeface="Arial"/>
              </a:rPr>
              <a:t>Independent metadata updates for parallel HDF5</a:t>
            </a:r>
          </a:p>
          <a:p>
            <a:pPr marL="1828800" lvl="1" indent="-711200">
              <a:lnSpc>
                <a:spcPct val="115000"/>
              </a:lnSpc>
              <a:spcBef>
                <a:spcPts val="0"/>
              </a:spcBef>
              <a:buClr>
                <a:srgbClr val="A4C2F4"/>
              </a:buClr>
            </a:pPr>
            <a:r>
              <a:rPr lang="en-US" sz="4000">
                <a:solidFill>
                  <a:srgbClr val="A4C2F4"/>
                </a:solidFill>
                <a:latin typeface="Arial"/>
                <a:ea typeface="Arial"/>
                <a:cs typeface="Arial"/>
                <a:sym typeface="Arial"/>
              </a:rPr>
              <a:t>Metadata updates currently require collective operations</a:t>
            </a:r>
          </a:p>
          <a:p>
            <a:pPr marL="1828800" lvl="1" indent="-711200">
              <a:lnSpc>
                <a:spcPct val="115000"/>
              </a:lnSpc>
              <a:spcBef>
                <a:spcPts val="0"/>
              </a:spcBef>
              <a:buClr>
                <a:srgbClr val="A4C2F4"/>
              </a:buClr>
            </a:pPr>
            <a:r>
              <a:rPr lang="en-US" sz="4000">
                <a:solidFill>
                  <a:srgbClr val="A4C2F4"/>
                </a:solidFill>
                <a:latin typeface="Arial"/>
                <a:ea typeface="Arial"/>
                <a:cs typeface="Arial"/>
                <a:sym typeface="Arial"/>
              </a:rPr>
              <a:t>Break the collective dependencies in updating metadata</a:t>
            </a:r>
          </a:p>
          <a:p>
            <a:pPr marL="914400" indent="-762000">
              <a:lnSpc>
                <a:spcPct val="115000"/>
              </a:lnSpc>
              <a:spcBef>
                <a:spcPts val="0"/>
              </a:spcBef>
              <a:buClr>
                <a:srgbClr val="A4C2F4"/>
              </a:buClr>
            </a:pPr>
            <a:r>
              <a:rPr lang="en-US" sz="4800">
                <a:solidFill>
                  <a:srgbClr val="A4C2F4"/>
                </a:solidFill>
                <a:latin typeface="Arial"/>
                <a:ea typeface="Arial"/>
                <a:cs typeface="Arial"/>
                <a:sym typeface="Arial"/>
              </a:rPr>
              <a:t>Querying HDF5 Files - Data and Metadata</a:t>
            </a:r>
          </a:p>
          <a:p>
            <a:pPr marL="1828800" lvl="1" indent="-711200">
              <a:lnSpc>
                <a:spcPct val="115000"/>
              </a:lnSpc>
              <a:spcBef>
                <a:spcPts val="0"/>
              </a:spcBef>
              <a:buClr>
                <a:srgbClr val="A4C2F4"/>
              </a:buClr>
            </a:pPr>
            <a:r>
              <a:rPr lang="en-US" sz="4000">
                <a:solidFill>
                  <a:srgbClr val="A4C2F4"/>
                </a:solidFill>
                <a:latin typeface="Arial"/>
                <a:ea typeface="Arial"/>
                <a:cs typeface="Arial"/>
                <a:sym typeface="Arial"/>
              </a:rPr>
              <a:t>Basic implementation of querying data is available</a:t>
            </a:r>
          </a:p>
          <a:p>
            <a:pPr marL="1828800" lvl="1" indent="-711200">
              <a:lnSpc>
                <a:spcPct val="115000"/>
              </a:lnSpc>
              <a:spcBef>
                <a:spcPts val="0"/>
              </a:spcBef>
              <a:buClr>
                <a:srgbClr val="A4C2F4"/>
              </a:buClr>
            </a:pPr>
            <a:r>
              <a:rPr lang="en-US" sz="4000">
                <a:solidFill>
                  <a:srgbClr val="A4C2F4"/>
                </a:solidFill>
                <a:latin typeface="Arial"/>
                <a:ea typeface="Arial"/>
                <a:cs typeface="Arial"/>
                <a:sym typeface="Arial"/>
              </a:rPr>
              <a:t>Integrating indexing and querying into HDF5</a:t>
            </a:r>
          </a:p>
          <a:p>
            <a:pPr marL="1828800" lvl="1" indent="-711200">
              <a:lnSpc>
                <a:spcPct val="115000"/>
              </a:lnSpc>
              <a:spcBef>
                <a:spcPts val="0"/>
              </a:spcBef>
              <a:buClr>
                <a:srgbClr val="A4C2F4"/>
              </a:buClr>
            </a:pPr>
            <a:r>
              <a:rPr lang="en-US" sz="4000">
                <a:solidFill>
                  <a:srgbClr val="A4C2F4"/>
                </a:solidFill>
                <a:latin typeface="Arial"/>
                <a:ea typeface="Arial"/>
                <a:cs typeface="Arial"/>
                <a:sym typeface="Arial"/>
              </a:rPr>
              <a:t>Adding metadata querying feature</a:t>
            </a:r>
          </a:p>
          <a:p>
            <a:pPr marL="914400" indent="-762000">
              <a:lnSpc>
                <a:spcPct val="115000"/>
              </a:lnSpc>
              <a:spcBef>
                <a:spcPts val="0"/>
              </a:spcBef>
              <a:buClr>
                <a:srgbClr val="A4C2F4"/>
              </a:buClr>
            </a:pPr>
            <a:r>
              <a:rPr lang="en-US" sz="4800">
                <a:solidFill>
                  <a:srgbClr val="A4C2F4"/>
                </a:solidFill>
                <a:latin typeface="Arial"/>
                <a:ea typeface="Arial"/>
                <a:cs typeface="Arial"/>
                <a:sym typeface="Arial"/>
              </a:rPr>
              <a:t>Interoperability with other file formats</a:t>
            </a:r>
          </a:p>
          <a:p>
            <a:pPr marL="1828800" lvl="1" indent="-711200">
              <a:lnSpc>
                <a:spcPct val="115000"/>
              </a:lnSpc>
              <a:spcBef>
                <a:spcPts val="0"/>
              </a:spcBef>
              <a:buClr>
                <a:srgbClr val="A4C2F4"/>
              </a:buClr>
            </a:pPr>
            <a:r>
              <a:rPr lang="en-US" sz="4000">
                <a:solidFill>
                  <a:srgbClr val="A4C2F4"/>
                </a:solidFill>
                <a:latin typeface="Arial"/>
                <a:ea typeface="Arial"/>
                <a:cs typeface="Arial"/>
                <a:sym typeface="Arial"/>
              </a:rPr>
              <a:t>Capability to read netCDF/PnetCDF and ADIOS files, using VOL</a:t>
            </a:r>
          </a:p>
        </p:txBody>
      </p:sp>
      <p:sp>
        <p:nvSpPr>
          <p:cNvPr id="5" name="Shape 139">
            <a:extLst>
              <a:ext uri="{FF2B5EF4-FFF2-40B4-BE49-F238E27FC236}">
                <a16:creationId xmlns:a16="http://schemas.microsoft.com/office/drawing/2014/main" id="{3A744FE3-F316-4E2C-B838-51D4DF986EB4}"/>
              </a:ext>
            </a:extLst>
          </p:cNvPr>
          <p:cNvSpPr txBox="1">
            <a:spLocks noGrp="1"/>
          </p:cNvSpPr>
          <p:nvPr>
            <p:ph type="sldNum" idx="12"/>
          </p:nvPr>
        </p:nvSpPr>
        <p:spPr>
          <a:xfrm>
            <a:off x="20116800" y="12985800"/>
            <a:ext cx="4267200" cy="730200"/>
          </a:xfrm>
          <a:prstGeom prst="rect">
            <a:avLst/>
          </a:prstGeom>
        </p:spPr>
        <p:txBody>
          <a:bodyPr wrap="square" lIns="182850" tIns="91400" rIns="182850" bIns="91400" anchor="ctr" anchorCtr="0">
            <a:noAutofit/>
          </a:bodyPr>
          <a:lstStyle/>
          <a:p>
            <a:pPr defTabSz="1828800" eaLnBrk="1" fontAlgn="auto" hangingPunct="1">
              <a:spcBef>
                <a:spcPts val="0"/>
              </a:spcBef>
              <a:spcAft>
                <a:spcPts val="0"/>
              </a:spcAft>
            </a:pPr>
            <a:fld id="{00000000-1234-1234-1234-123412341234}" type="slidenum">
              <a:rPr lang="en-US" sz="2800" kern="0">
                <a:latin typeface="Arial"/>
                <a:cs typeface="Arial"/>
                <a:sym typeface="Arial"/>
              </a:rPr>
              <a:pPr defTabSz="1828800" eaLnBrk="1" fontAlgn="auto" hangingPunct="1">
                <a:spcBef>
                  <a:spcPts val="0"/>
                </a:spcBef>
                <a:spcAft>
                  <a:spcPts val="0"/>
                </a:spcAft>
              </a:pPr>
              <a:t>27</a:t>
            </a:fld>
            <a:endParaRPr lang="en-US" sz="2800" kern="0">
              <a:latin typeface="Arial"/>
              <a:cs typeface="Arial"/>
              <a:sym typeface="Arial"/>
            </a:endParaRPr>
          </a:p>
        </p:txBody>
      </p:sp>
    </p:spTree>
    <p:extLst>
      <p:ext uri="{BB962C8B-B14F-4D97-AF65-F5344CB8AC3E}">
        <p14:creationId xmlns:p14="http://schemas.microsoft.com/office/powerpoint/2010/main" val="2831337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a:spLocks noGrp="1"/>
          </p:cNvSpPr>
          <p:nvPr>
            <p:ph type="title"/>
          </p:nvPr>
        </p:nvSpPr>
        <p:spPr>
          <a:xfrm>
            <a:off x="3962400" y="549276"/>
            <a:ext cx="16459200" cy="2286000"/>
          </a:xfrm>
          <a:prstGeom prst="rect">
            <a:avLst/>
          </a:prstGeom>
        </p:spPr>
        <p:txBody>
          <a:bodyPr wrap="square" lIns="182850" tIns="182850" rIns="182850" bIns="182850" anchor="ctr" anchorCtr="0">
            <a:noAutofit/>
          </a:bodyPr>
          <a:lstStyle/>
          <a:p>
            <a:r>
              <a:rPr lang="en-US" sz="7200">
                <a:latin typeface="Arial Black"/>
                <a:ea typeface="Arial Black"/>
                <a:cs typeface="Arial Black"/>
                <a:sym typeface="Arial Black"/>
              </a:rPr>
              <a:t>Asynchronous I/O</a:t>
            </a:r>
          </a:p>
        </p:txBody>
      </p:sp>
      <p:sp>
        <p:nvSpPr>
          <p:cNvPr id="272" name="Shape 272"/>
          <p:cNvSpPr txBox="1">
            <a:spLocks noGrp="1"/>
          </p:cNvSpPr>
          <p:nvPr>
            <p:ph type="body" idx="1"/>
          </p:nvPr>
        </p:nvSpPr>
        <p:spPr>
          <a:xfrm>
            <a:off x="3962400" y="2594406"/>
            <a:ext cx="16459200" cy="9052200"/>
          </a:xfrm>
          <a:prstGeom prst="rect">
            <a:avLst/>
          </a:prstGeom>
        </p:spPr>
        <p:txBody>
          <a:bodyPr wrap="square" lIns="182850" tIns="182850" rIns="182850" bIns="182850" anchor="t" anchorCtr="0">
            <a:noAutofit/>
          </a:bodyPr>
          <a:lstStyle/>
          <a:p>
            <a:pPr marL="914400" indent="-863600">
              <a:spcBef>
                <a:spcPts val="0"/>
              </a:spcBef>
            </a:pPr>
            <a:r>
              <a:rPr lang="en-US" dirty="0"/>
              <a:t>Asynchronous I/O for HDF5 allows</a:t>
            </a:r>
          </a:p>
          <a:p>
            <a:pPr marL="1828800" lvl="1" indent="-812800">
              <a:spcBef>
                <a:spcPts val="0"/>
              </a:spcBef>
            </a:pPr>
            <a:r>
              <a:rPr lang="en-US" dirty="0"/>
              <a:t>Application to queue operations on an HDF5 file, then check back later for completion</a:t>
            </a:r>
          </a:p>
          <a:p>
            <a:pPr marL="1828800" lvl="1" indent="-812800">
              <a:spcBef>
                <a:spcPts val="0"/>
              </a:spcBef>
            </a:pPr>
            <a:r>
              <a:rPr lang="en-US" dirty="0"/>
              <a:t>Uses “event set” object that holds many operations, instead of tokens on single operations</a:t>
            </a:r>
          </a:p>
          <a:p>
            <a:pPr marL="2743200" lvl="2" indent="-762000">
              <a:spcBef>
                <a:spcPts val="0"/>
              </a:spcBef>
            </a:pPr>
            <a:r>
              <a:rPr lang="en-US" dirty="0"/>
              <a:t>For ease of use and to preserve dependencies</a:t>
            </a:r>
          </a:p>
          <a:p>
            <a:pPr marL="3657600" lvl="3" indent="-711200">
              <a:spcBef>
                <a:spcPts val="0"/>
              </a:spcBef>
            </a:pPr>
            <a:r>
              <a:rPr lang="en-US" dirty="0"/>
              <a:t>H5Fopen → H5Gcreate → H5Dcreate → H5Dwrite</a:t>
            </a:r>
          </a:p>
          <a:p>
            <a:pPr marL="1828800" lvl="1" indent="-812800">
              <a:spcBef>
                <a:spcPts val="0"/>
              </a:spcBef>
            </a:pPr>
            <a:r>
              <a:rPr lang="en-US" dirty="0"/>
              <a:t>Applications can then overlap </a:t>
            </a:r>
            <a:r>
              <a:rPr lang="en-US" u="sng" dirty="0"/>
              <a:t>compute</a:t>
            </a:r>
            <a:r>
              <a:rPr lang="en-US" dirty="0"/>
              <a:t>, </a:t>
            </a:r>
            <a:r>
              <a:rPr lang="en-US" u="sng" dirty="0"/>
              <a:t>communication</a:t>
            </a:r>
            <a:r>
              <a:rPr lang="en-US" dirty="0"/>
              <a:t>, and </a:t>
            </a:r>
            <a:r>
              <a:rPr lang="en-US" u="sng" dirty="0"/>
              <a:t>I/O</a:t>
            </a:r>
          </a:p>
          <a:p>
            <a:pPr marL="2743200" lvl="2" indent="-762000">
              <a:spcBef>
                <a:spcPts val="0"/>
              </a:spcBef>
            </a:pPr>
            <a:r>
              <a:rPr lang="en-US" dirty="0"/>
              <a:t>The “trifecta” of high-performance computing: use the </a:t>
            </a:r>
            <a:r>
              <a:rPr lang="en-US" i="1" dirty="0"/>
              <a:t>entire</a:t>
            </a:r>
            <a:r>
              <a:rPr lang="en-US" dirty="0"/>
              <a:t> system simultaneously</a:t>
            </a:r>
          </a:p>
        </p:txBody>
      </p:sp>
      <p:sp>
        <p:nvSpPr>
          <p:cNvPr id="5" name="Shape 139">
            <a:extLst>
              <a:ext uri="{FF2B5EF4-FFF2-40B4-BE49-F238E27FC236}">
                <a16:creationId xmlns:a16="http://schemas.microsoft.com/office/drawing/2014/main" id="{39ED2BC2-E3FD-4897-9918-E62C3AD217B0}"/>
              </a:ext>
            </a:extLst>
          </p:cNvPr>
          <p:cNvSpPr txBox="1">
            <a:spLocks noGrp="1"/>
          </p:cNvSpPr>
          <p:nvPr>
            <p:ph type="sldNum" idx="12"/>
          </p:nvPr>
        </p:nvSpPr>
        <p:spPr>
          <a:xfrm>
            <a:off x="20116800" y="12985800"/>
            <a:ext cx="4267200" cy="730200"/>
          </a:xfrm>
          <a:prstGeom prst="rect">
            <a:avLst/>
          </a:prstGeom>
        </p:spPr>
        <p:txBody>
          <a:bodyPr wrap="square" lIns="182850" tIns="91400" rIns="182850" bIns="91400" anchor="ctr" anchorCtr="0">
            <a:noAutofit/>
          </a:bodyPr>
          <a:lstStyle/>
          <a:p>
            <a:pPr defTabSz="1828800" eaLnBrk="1" fontAlgn="auto" hangingPunct="1">
              <a:spcBef>
                <a:spcPts val="0"/>
              </a:spcBef>
              <a:spcAft>
                <a:spcPts val="0"/>
              </a:spcAft>
            </a:pPr>
            <a:fld id="{00000000-1234-1234-1234-123412341234}" type="slidenum">
              <a:rPr lang="en-US" sz="2800" kern="0">
                <a:latin typeface="Arial"/>
                <a:cs typeface="Arial"/>
                <a:sym typeface="Arial"/>
              </a:rPr>
              <a:pPr defTabSz="1828800" eaLnBrk="1" fontAlgn="auto" hangingPunct="1">
                <a:spcBef>
                  <a:spcPts val="0"/>
                </a:spcBef>
                <a:spcAft>
                  <a:spcPts val="0"/>
                </a:spcAft>
              </a:pPr>
              <a:t>28</a:t>
            </a:fld>
            <a:endParaRPr lang="en-US" sz="2800" kern="0">
              <a:latin typeface="Arial"/>
              <a:cs typeface="Arial"/>
              <a:sym typeface="Arial"/>
            </a:endParaRPr>
          </a:p>
        </p:txBody>
      </p:sp>
    </p:spTree>
    <p:extLst>
      <p:ext uri="{BB962C8B-B14F-4D97-AF65-F5344CB8AC3E}">
        <p14:creationId xmlns:p14="http://schemas.microsoft.com/office/powerpoint/2010/main" val="4015354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title"/>
          </p:nvPr>
        </p:nvSpPr>
        <p:spPr>
          <a:xfrm>
            <a:off x="3962400" y="549276"/>
            <a:ext cx="16459200" cy="2286000"/>
          </a:xfrm>
          <a:prstGeom prst="rect">
            <a:avLst/>
          </a:prstGeom>
        </p:spPr>
        <p:txBody>
          <a:bodyPr wrap="square" lIns="182850" tIns="182850" rIns="182850" bIns="182850" anchor="ctr" anchorCtr="0">
            <a:noAutofit/>
          </a:bodyPr>
          <a:lstStyle/>
          <a:p>
            <a:r>
              <a:rPr lang="en-US" sz="5600">
                <a:latin typeface="Arial Black"/>
                <a:ea typeface="Arial Black"/>
                <a:cs typeface="Arial Black"/>
                <a:sym typeface="Arial Black"/>
              </a:rPr>
              <a:t>ExaHDF5 – More Features</a:t>
            </a:r>
          </a:p>
        </p:txBody>
      </p:sp>
      <p:sp>
        <p:nvSpPr>
          <p:cNvPr id="280" name="Shape 280"/>
          <p:cNvSpPr txBox="1">
            <a:spLocks noGrp="1"/>
          </p:cNvSpPr>
          <p:nvPr>
            <p:ph type="body" idx="1"/>
          </p:nvPr>
        </p:nvSpPr>
        <p:spPr>
          <a:xfrm>
            <a:off x="3962400" y="3015400"/>
            <a:ext cx="16991400" cy="9237000"/>
          </a:xfrm>
          <a:prstGeom prst="rect">
            <a:avLst/>
          </a:prstGeom>
        </p:spPr>
        <p:txBody>
          <a:bodyPr wrap="square" lIns="182850" tIns="182850" rIns="182850" bIns="182850" anchor="t" anchorCtr="0">
            <a:noAutofit/>
          </a:bodyPr>
          <a:lstStyle/>
          <a:p>
            <a:pPr marL="914400" indent="-762000">
              <a:lnSpc>
                <a:spcPct val="115000"/>
              </a:lnSpc>
              <a:spcBef>
                <a:spcPts val="1600"/>
              </a:spcBef>
              <a:buClr>
                <a:srgbClr val="A4C2F4"/>
              </a:buClr>
            </a:pPr>
            <a:r>
              <a:rPr lang="en-US" sz="4800" dirty="0">
                <a:solidFill>
                  <a:srgbClr val="A4C2F4"/>
                </a:solidFill>
                <a:latin typeface="Arial"/>
                <a:ea typeface="Arial"/>
                <a:cs typeface="Arial"/>
                <a:sym typeface="Arial"/>
              </a:rPr>
              <a:t>Asynchronous I/O</a:t>
            </a:r>
          </a:p>
          <a:p>
            <a:pPr marL="1828800" lvl="1" indent="-711200">
              <a:lnSpc>
                <a:spcPct val="115000"/>
              </a:lnSpc>
              <a:spcBef>
                <a:spcPts val="0"/>
              </a:spcBef>
              <a:buClr>
                <a:srgbClr val="A4C2F4"/>
              </a:buClr>
            </a:pPr>
            <a:r>
              <a:rPr lang="en-US" sz="4000" dirty="0">
                <a:solidFill>
                  <a:srgbClr val="A4C2F4"/>
                </a:solidFill>
                <a:latin typeface="Arial"/>
                <a:ea typeface="Arial"/>
                <a:cs typeface="Arial"/>
                <a:sym typeface="Arial"/>
              </a:rPr>
              <a:t>Support for asynchronous I/O operations in HDF5 (serial only)</a:t>
            </a:r>
          </a:p>
          <a:p>
            <a:pPr marL="914400" indent="-762000">
              <a:lnSpc>
                <a:spcPct val="115000"/>
              </a:lnSpc>
              <a:spcBef>
                <a:spcPts val="0"/>
              </a:spcBef>
            </a:pPr>
            <a:r>
              <a:rPr lang="en-US" sz="4800" dirty="0">
                <a:latin typeface="Arial"/>
                <a:ea typeface="Arial"/>
                <a:cs typeface="Arial"/>
                <a:sym typeface="Arial"/>
              </a:rPr>
              <a:t>Independent metadata updates for parallel HDF5</a:t>
            </a:r>
          </a:p>
          <a:p>
            <a:pPr marL="1828800" lvl="1" indent="-711200">
              <a:lnSpc>
                <a:spcPct val="115000"/>
              </a:lnSpc>
              <a:spcBef>
                <a:spcPts val="0"/>
              </a:spcBef>
            </a:pPr>
            <a:r>
              <a:rPr lang="en-US" sz="4000" dirty="0">
                <a:latin typeface="Arial"/>
                <a:ea typeface="Arial"/>
                <a:cs typeface="Arial"/>
                <a:sym typeface="Arial"/>
              </a:rPr>
              <a:t>Metadata updates currently require collective operations </a:t>
            </a:r>
            <a:r>
              <a:rPr lang="en-US" sz="4000" dirty="0">
                <a:latin typeface="Arial"/>
                <a:ea typeface="Arial"/>
                <a:cs typeface="Arial"/>
                <a:sym typeface="Wingdings"/>
              </a:rPr>
              <a:t></a:t>
            </a:r>
            <a:endParaRPr lang="en-US" sz="4000" dirty="0">
              <a:latin typeface="Arial"/>
              <a:ea typeface="Arial"/>
              <a:cs typeface="Arial"/>
              <a:sym typeface="Arial"/>
            </a:endParaRPr>
          </a:p>
          <a:p>
            <a:pPr marL="1828800" lvl="1" indent="-711200">
              <a:lnSpc>
                <a:spcPct val="115000"/>
              </a:lnSpc>
              <a:spcBef>
                <a:spcPts val="0"/>
              </a:spcBef>
            </a:pPr>
            <a:r>
              <a:rPr lang="en-US" sz="4000" dirty="0">
                <a:latin typeface="Arial"/>
                <a:ea typeface="Arial"/>
                <a:cs typeface="Arial"/>
                <a:sym typeface="Arial"/>
              </a:rPr>
              <a:t>Fix the collective dependency in updating metadata </a:t>
            </a:r>
            <a:r>
              <a:rPr lang="en-US" sz="4000" dirty="0">
                <a:latin typeface="Arial"/>
                <a:ea typeface="Arial"/>
                <a:cs typeface="Arial"/>
                <a:sym typeface="Wingdings"/>
              </a:rPr>
              <a:t></a:t>
            </a:r>
            <a:endParaRPr lang="en-US" sz="4000" dirty="0">
              <a:latin typeface="Arial"/>
              <a:ea typeface="Arial"/>
              <a:cs typeface="Arial"/>
              <a:sym typeface="Arial"/>
            </a:endParaRPr>
          </a:p>
          <a:p>
            <a:pPr marL="914400" indent="-762000">
              <a:lnSpc>
                <a:spcPct val="115000"/>
              </a:lnSpc>
              <a:spcBef>
                <a:spcPts val="0"/>
              </a:spcBef>
              <a:buClr>
                <a:srgbClr val="A4C2F4"/>
              </a:buClr>
            </a:pPr>
            <a:r>
              <a:rPr lang="en-US" sz="4800" dirty="0">
                <a:solidFill>
                  <a:srgbClr val="A4C2F4"/>
                </a:solidFill>
                <a:latin typeface="Arial"/>
                <a:ea typeface="Arial"/>
                <a:cs typeface="Arial"/>
                <a:sym typeface="Arial"/>
              </a:rPr>
              <a:t>Querying HDF5 Files - Data and Metadata</a:t>
            </a:r>
          </a:p>
          <a:p>
            <a:pPr marL="1828800" lvl="1" indent="-711200">
              <a:lnSpc>
                <a:spcPct val="115000"/>
              </a:lnSpc>
              <a:spcBef>
                <a:spcPts val="0"/>
              </a:spcBef>
              <a:buClr>
                <a:srgbClr val="A4C2F4"/>
              </a:buClr>
            </a:pPr>
            <a:r>
              <a:rPr lang="en-US" sz="4000" dirty="0">
                <a:solidFill>
                  <a:srgbClr val="A4C2F4"/>
                </a:solidFill>
                <a:latin typeface="Arial"/>
                <a:ea typeface="Arial"/>
                <a:cs typeface="Arial"/>
                <a:sym typeface="Arial"/>
              </a:rPr>
              <a:t>Basic implementation of querying data is available</a:t>
            </a:r>
          </a:p>
          <a:p>
            <a:pPr marL="1828800" lvl="1" indent="-711200">
              <a:lnSpc>
                <a:spcPct val="115000"/>
              </a:lnSpc>
              <a:spcBef>
                <a:spcPts val="0"/>
              </a:spcBef>
              <a:buClr>
                <a:srgbClr val="A4C2F4"/>
              </a:buClr>
            </a:pPr>
            <a:r>
              <a:rPr lang="en-US" sz="4000" dirty="0">
                <a:solidFill>
                  <a:srgbClr val="A4C2F4"/>
                </a:solidFill>
                <a:latin typeface="Arial"/>
                <a:ea typeface="Arial"/>
                <a:cs typeface="Arial"/>
                <a:sym typeface="Arial"/>
              </a:rPr>
              <a:t>Integrating indexing and querying into HDF5</a:t>
            </a:r>
          </a:p>
          <a:p>
            <a:pPr marL="1828800" lvl="1" indent="-711200">
              <a:lnSpc>
                <a:spcPct val="115000"/>
              </a:lnSpc>
              <a:spcBef>
                <a:spcPts val="0"/>
              </a:spcBef>
              <a:buClr>
                <a:srgbClr val="A4C2F4"/>
              </a:buClr>
            </a:pPr>
            <a:r>
              <a:rPr lang="en-US" sz="4000" dirty="0">
                <a:solidFill>
                  <a:srgbClr val="A4C2F4"/>
                </a:solidFill>
                <a:latin typeface="Arial"/>
                <a:ea typeface="Arial"/>
                <a:cs typeface="Arial"/>
                <a:sym typeface="Arial"/>
              </a:rPr>
              <a:t>Adding metadata querying feature</a:t>
            </a:r>
          </a:p>
          <a:p>
            <a:pPr marL="914400" indent="-762000">
              <a:lnSpc>
                <a:spcPct val="115000"/>
              </a:lnSpc>
              <a:spcBef>
                <a:spcPts val="0"/>
              </a:spcBef>
              <a:buClr>
                <a:srgbClr val="A4C2F4"/>
              </a:buClr>
            </a:pPr>
            <a:r>
              <a:rPr lang="en-US" sz="4800" dirty="0">
                <a:solidFill>
                  <a:srgbClr val="A4C2F4"/>
                </a:solidFill>
                <a:latin typeface="Arial"/>
                <a:ea typeface="Arial"/>
                <a:cs typeface="Arial"/>
                <a:sym typeface="Arial"/>
              </a:rPr>
              <a:t>Interoperability with other file formats</a:t>
            </a:r>
          </a:p>
          <a:p>
            <a:pPr marL="1828800" lvl="1" indent="-711200">
              <a:lnSpc>
                <a:spcPct val="115000"/>
              </a:lnSpc>
              <a:spcBef>
                <a:spcPts val="0"/>
              </a:spcBef>
              <a:buClr>
                <a:srgbClr val="A4C2F4"/>
              </a:buClr>
            </a:pPr>
            <a:r>
              <a:rPr lang="en-US" sz="4000" dirty="0">
                <a:solidFill>
                  <a:srgbClr val="A4C2F4"/>
                </a:solidFill>
                <a:latin typeface="Arial"/>
                <a:ea typeface="Arial"/>
                <a:cs typeface="Arial"/>
                <a:sym typeface="Arial"/>
              </a:rPr>
              <a:t>Capability to read netCDF/</a:t>
            </a:r>
            <a:r>
              <a:rPr lang="en-US" sz="4000" dirty="0" err="1">
                <a:solidFill>
                  <a:srgbClr val="A4C2F4"/>
                </a:solidFill>
                <a:latin typeface="Arial"/>
                <a:ea typeface="Arial"/>
                <a:cs typeface="Arial"/>
                <a:sym typeface="Arial"/>
              </a:rPr>
              <a:t>PnetCDF</a:t>
            </a:r>
            <a:r>
              <a:rPr lang="en-US" sz="4000" dirty="0">
                <a:solidFill>
                  <a:srgbClr val="A4C2F4"/>
                </a:solidFill>
                <a:latin typeface="Arial"/>
                <a:ea typeface="Arial"/>
                <a:cs typeface="Arial"/>
                <a:sym typeface="Arial"/>
              </a:rPr>
              <a:t> and ADIOS files, using VOL</a:t>
            </a:r>
          </a:p>
        </p:txBody>
      </p:sp>
      <p:sp>
        <p:nvSpPr>
          <p:cNvPr id="5" name="Shape 139">
            <a:extLst>
              <a:ext uri="{FF2B5EF4-FFF2-40B4-BE49-F238E27FC236}">
                <a16:creationId xmlns:a16="http://schemas.microsoft.com/office/drawing/2014/main" id="{5E5005FD-7F29-49F3-BC6B-374B45CCA12D}"/>
              </a:ext>
            </a:extLst>
          </p:cNvPr>
          <p:cNvSpPr txBox="1">
            <a:spLocks noGrp="1"/>
          </p:cNvSpPr>
          <p:nvPr>
            <p:ph type="sldNum" idx="12"/>
          </p:nvPr>
        </p:nvSpPr>
        <p:spPr>
          <a:xfrm>
            <a:off x="20116800" y="12985800"/>
            <a:ext cx="4267200" cy="730200"/>
          </a:xfrm>
          <a:prstGeom prst="rect">
            <a:avLst/>
          </a:prstGeom>
        </p:spPr>
        <p:txBody>
          <a:bodyPr wrap="square" lIns="182850" tIns="91400" rIns="182850" bIns="91400" anchor="ctr" anchorCtr="0">
            <a:noAutofit/>
          </a:bodyPr>
          <a:lstStyle/>
          <a:p>
            <a:pPr defTabSz="1828800" eaLnBrk="1" fontAlgn="auto" hangingPunct="1">
              <a:spcBef>
                <a:spcPts val="0"/>
              </a:spcBef>
              <a:spcAft>
                <a:spcPts val="0"/>
              </a:spcAft>
            </a:pPr>
            <a:fld id="{00000000-1234-1234-1234-123412341234}" type="slidenum">
              <a:rPr lang="en-US" sz="2800" kern="0">
                <a:latin typeface="Arial"/>
                <a:cs typeface="Arial"/>
                <a:sym typeface="Arial"/>
              </a:rPr>
              <a:pPr defTabSz="1828800" eaLnBrk="1" fontAlgn="auto" hangingPunct="1">
                <a:spcBef>
                  <a:spcPts val="0"/>
                </a:spcBef>
                <a:spcAft>
                  <a:spcPts val="0"/>
                </a:spcAft>
              </a:pPr>
              <a:t>29</a:t>
            </a:fld>
            <a:endParaRPr lang="en-US" sz="2800" kern="0">
              <a:latin typeface="Arial"/>
              <a:cs typeface="Arial"/>
              <a:sym typeface="Arial"/>
            </a:endParaRPr>
          </a:p>
        </p:txBody>
      </p:sp>
    </p:spTree>
    <p:extLst>
      <p:ext uri="{BB962C8B-B14F-4D97-AF65-F5344CB8AC3E}">
        <p14:creationId xmlns:p14="http://schemas.microsoft.com/office/powerpoint/2010/main" val="2987941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asted-image.pdf"/>
          <p:cNvPicPr>
            <a:picLocks noChangeAspect="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10678498"/>
            <a:ext cx="24384000" cy="302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AutoShape 2"/>
          <p:cNvSpPr>
            <a:spLocks/>
          </p:cNvSpPr>
          <p:nvPr/>
        </p:nvSpPr>
        <p:spPr bwMode="auto">
          <a:xfrm>
            <a:off x="1775972" y="6532701"/>
            <a:ext cx="20772438" cy="2789238"/>
          </a:xfrm>
          <a:prstGeom prst="roundRect">
            <a:avLst>
              <a:gd name="adj" fmla="val 5486"/>
            </a:avLst>
          </a:prstGeom>
          <a:solidFill>
            <a:srgbClr val="FFFFFF"/>
          </a:solidFill>
          <a:ln>
            <a:noFill/>
          </a:ln>
          <a:effectLst>
            <a:outerShdw blurRad="304800" dist="25400" dir="5400000" algn="ctr" rotWithShape="0">
              <a:srgbClr val="808080">
                <a:alpha val="15999"/>
              </a:srgbClr>
            </a:outerShdw>
          </a:effectLst>
          <a:extLst>
            <a:ext uri="{91240B29-F687-4f45-9708-019B960494DF}">
              <a14:hiddenLine xmlns="" xmlns:a14="http://schemas.microsoft.com/office/drawing/2010/main" w="12700">
                <a:solidFill>
                  <a:srgbClr val="000000"/>
                </a:solidFill>
                <a:miter lim="400000"/>
                <a:headEnd/>
                <a:tailEnd/>
              </a14:hiddenLine>
            </a:ext>
          </a:extLst>
        </p:spPr>
        <p:txBody>
          <a:bodyPr lIns="50800" tIns="50800" rIns="50800" bIns="50800" anchor="ctr"/>
          <a:lstStyle/>
          <a:p>
            <a:pPr marL="0" marR="0" lvl="0" indent="0" algn="ctr" defTabSz="825500" rtl="0" eaLnBrk="1"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Helvetica Light" charset="0"/>
                <a:ea typeface="Helvetica Light" charset="0"/>
                <a:sym typeface="Helvetica Light" charset="0"/>
              </a:rPr>
              <a:t>v</a:t>
            </a:r>
          </a:p>
        </p:txBody>
      </p:sp>
      <p:sp>
        <p:nvSpPr>
          <p:cNvPr id="12" name="AutoShape 2"/>
          <p:cNvSpPr>
            <a:spLocks/>
          </p:cNvSpPr>
          <p:nvPr/>
        </p:nvSpPr>
        <p:spPr bwMode="auto">
          <a:xfrm>
            <a:off x="1698625" y="9886619"/>
            <a:ext cx="20772438" cy="2789238"/>
          </a:xfrm>
          <a:prstGeom prst="roundRect">
            <a:avLst>
              <a:gd name="adj" fmla="val 5486"/>
            </a:avLst>
          </a:prstGeom>
          <a:solidFill>
            <a:srgbClr val="FFFFFF"/>
          </a:solidFill>
          <a:ln>
            <a:noFill/>
          </a:ln>
          <a:effectLst>
            <a:outerShdw blurRad="304800" dist="25400" dir="5400000" algn="ctr" rotWithShape="0">
              <a:srgbClr val="808080">
                <a:alpha val="15999"/>
              </a:srgbClr>
            </a:outerShdw>
          </a:effectLst>
          <a:extLst>
            <a:ext uri="{91240B29-F687-4f45-9708-019B960494DF}">
              <a14:hiddenLine xmlns="" xmlns:a14="http://schemas.microsoft.com/office/drawing/2010/main" w="12700">
                <a:solidFill>
                  <a:srgbClr val="000000"/>
                </a:solidFill>
                <a:miter lim="400000"/>
                <a:headEnd/>
                <a:tailEnd/>
              </a14:hiddenLine>
            </a:ext>
          </a:extLst>
        </p:spPr>
        <p:txBody>
          <a:bodyPr lIns="50800" tIns="50800" rIns="50800" bIns="50800" anchor="ctr"/>
          <a:lstStyle/>
          <a:p>
            <a:pPr marL="0" marR="0" lvl="0" indent="0" algn="ctr" defTabSz="825500" rtl="0" eaLnBrk="1"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Helvetica Light" charset="0"/>
                <a:ea typeface="Helvetica Light" charset="0"/>
                <a:sym typeface="Helvetica Light" charset="0"/>
              </a:rPr>
              <a:t>v</a:t>
            </a:r>
          </a:p>
        </p:txBody>
      </p:sp>
      <p:sp>
        <p:nvSpPr>
          <p:cNvPr id="11" name="AutoShape 2"/>
          <p:cNvSpPr>
            <a:spLocks/>
          </p:cNvSpPr>
          <p:nvPr/>
        </p:nvSpPr>
        <p:spPr bwMode="auto">
          <a:xfrm>
            <a:off x="1775972" y="3048000"/>
            <a:ext cx="20772438" cy="2789238"/>
          </a:xfrm>
          <a:prstGeom prst="roundRect">
            <a:avLst>
              <a:gd name="adj" fmla="val 5486"/>
            </a:avLst>
          </a:prstGeom>
          <a:solidFill>
            <a:srgbClr val="FFFFFF"/>
          </a:solidFill>
          <a:ln>
            <a:noFill/>
          </a:ln>
          <a:effectLst>
            <a:outerShdw blurRad="304800" dist="25400" dir="5400000" algn="ctr" rotWithShape="0">
              <a:srgbClr val="808080">
                <a:alpha val="15999"/>
              </a:srgbClr>
            </a:outerShdw>
          </a:effectLst>
          <a:extLst>
            <a:ext uri="{91240B29-F687-4f45-9708-019B960494DF}">
              <a14:hiddenLine xmlns="" xmlns:a14="http://schemas.microsoft.com/office/drawing/2010/main" w="12700">
                <a:solidFill>
                  <a:srgbClr val="000000"/>
                </a:solidFill>
                <a:miter lim="400000"/>
                <a:headEnd/>
                <a:tailEnd/>
              </a14:hiddenLine>
            </a:ext>
          </a:extLst>
        </p:spPr>
        <p:txBody>
          <a:bodyPr lIns="50800" tIns="50800" rIns="50800" bIns="50800" anchor="ctr"/>
          <a:lstStyle/>
          <a:p>
            <a:pPr marL="0" marR="0" lvl="0" indent="0" algn="ctr" defTabSz="825500" rtl="0" eaLnBrk="1"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Helvetica Light" charset="0"/>
                <a:ea typeface="Helvetica Light" charset="0"/>
                <a:sym typeface="Helvetica Light" charset="0"/>
              </a:rPr>
              <a:t>v</a:t>
            </a:r>
          </a:p>
        </p:txBody>
      </p:sp>
      <p:sp>
        <p:nvSpPr>
          <p:cNvPr id="2" name="Title 1"/>
          <p:cNvSpPr>
            <a:spLocks noGrp="1"/>
          </p:cNvSpPr>
          <p:nvPr>
            <p:ph type="title"/>
          </p:nvPr>
        </p:nvSpPr>
        <p:spPr/>
        <p:txBody>
          <a:bodyPr/>
          <a:lstStyle/>
          <a:p>
            <a:r>
              <a:rPr lang="en-US" dirty="0"/>
              <a:t>What does the HDF Group do?</a:t>
            </a:r>
          </a:p>
        </p:txBody>
      </p:sp>
      <p:sp>
        <p:nvSpPr>
          <p:cNvPr id="4" name="Slide Number Placeholder 3"/>
          <p:cNvSpPr>
            <a:spLocks noGrp="1"/>
          </p:cNvSpPr>
          <p:nvPr>
            <p:ph type="sldNum" sz="quarter" idx="10"/>
          </p:nvPr>
        </p:nvSpPr>
        <p:spPr/>
        <p:txBody>
          <a:bodyPr/>
          <a:lstStyle/>
          <a:p>
            <a:pPr marL="0" marR="0" lvl="0" indent="0" algn="ctr" defTabSz="825500" rtl="0" eaLnBrk="1" fontAlgn="base" latinLnBrk="0" hangingPunct="0">
              <a:lnSpc>
                <a:spcPct val="100000"/>
              </a:lnSpc>
              <a:spcBef>
                <a:spcPct val="0"/>
              </a:spcBef>
              <a:spcAft>
                <a:spcPct val="0"/>
              </a:spcAft>
              <a:buClrTx/>
              <a:buSzTx/>
              <a:buFontTx/>
              <a:buNone/>
              <a:tabLst/>
              <a:defRPr/>
            </a:pPr>
            <a:fld id="{6E8B4E5B-0FB4-41E7-BEC3-C3A5AF7F28BD}" type="slidenum">
              <a:rPr kumimoji="0" lang="en-US" altLang="en-US" sz="2400" b="1" i="0" u="none" strike="noStrike" kern="1200" cap="none" spc="0" normalizeH="0" baseline="0" noProof="0" smtClean="0">
                <a:ln>
                  <a:noFill/>
                </a:ln>
                <a:solidFill>
                  <a:srgbClr val="FFFFFF"/>
                </a:solidFill>
                <a:effectLst/>
                <a:uLnTx/>
                <a:uFillTx/>
                <a:latin typeface="Helvetica Light" pitchFamily="1" charset="0"/>
                <a:ea typeface="MS PGothic" panose="020B0600070205080204" pitchFamily="34" charset="-128"/>
                <a:sym typeface="Helvetica Light" pitchFamily="1" charset="0"/>
              </a:rPr>
              <a:pPr marL="0" marR="0" lvl="0" indent="0" algn="ctr" defTabSz="825500" rtl="0" eaLnBrk="1" fontAlgn="base" latinLnBrk="0" hangingPunct="0">
                <a:lnSpc>
                  <a:spcPct val="100000"/>
                </a:lnSpc>
                <a:spcBef>
                  <a:spcPct val="0"/>
                </a:spcBef>
                <a:spcAft>
                  <a:spcPct val="0"/>
                </a:spcAft>
                <a:buClrTx/>
                <a:buSzTx/>
                <a:buFontTx/>
                <a:buNone/>
                <a:tabLst/>
                <a:defRPr/>
              </a:pPr>
              <a:t>3</a:t>
            </a:fld>
            <a:endParaRPr kumimoji="0" lang="en-US" altLang="en-US" sz="2400" b="1" i="0" u="none" strike="noStrike" kern="1200" cap="none" spc="0" normalizeH="0" baseline="0" noProof="0" dirty="0">
              <a:ln>
                <a:noFill/>
              </a:ln>
              <a:solidFill>
                <a:srgbClr val="FFFFFF"/>
              </a:solidFill>
              <a:effectLst/>
              <a:uLnTx/>
              <a:uFillTx/>
              <a:latin typeface="Helvetica Light" pitchFamily="1" charset="0"/>
              <a:ea typeface="MS PGothic" panose="020B0600070205080204" pitchFamily="34" charset="-128"/>
              <a:sym typeface="Helvetica Light" pitchFamily="1" charset="0"/>
            </a:endParaRPr>
          </a:p>
        </p:txBody>
      </p:sp>
      <p:sp>
        <p:nvSpPr>
          <p:cNvPr id="3" name="Rectangle 2"/>
          <p:cNvSpPr/>
          <p:nvPr/>
        </p:nvSpPr>
        <p:spPr>
          <a:xfrm>
            <a:off x="7608914" y="3160542"/>
            <a:ext cx="14489086" cy="2616101"/>
          </a:xfrm>
          <a:prstGeom prst="rect">
            <a:avLst/>
          </a:prstGeom>
        </p:spPr>
        <p:txBody>
          <a:bodyPr wrap="square" lIns="0">
            <a:spAutoFit/>
          </a:bodyPr>
          <a:lstStyle/>
          <a:p>
            <a:pPr marL="685800" marR="0" lvl="0" indent="-685800" algn="l" defTabSz="8255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52585F"/>
                </a:solidFill>
                <a:effectLst/>
                <a:uLnTx/>
                <a:uFillTx/>
                <a:latin typeface="Helvetica Light" pitchFamily="1" charset="0"/>
                <a:ea typeface="MS PGothic" panose="020B0600070205080204" pitchFamily="34" charset="-128"/>
                <a:sym typeface="Helvetica Light" pitchFamily="1" charset="0"/>
              </a:rPr>
              <a:t>HDF5 Community Edition (Open Source)</a:t>
            </a:r>
          </a:p>
          <a:p>
            <a:pPr marL="685800" marR="0" lvl="0" indent="-685800" algn="l" defTabSz="8255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52585F"/>
                </a:solidFill>
                <a:effectLst/>
                <a:uLnTx/>
                <a:uFillTx/>
                <a:latin typeface="Helvetica Light" pitchFamily="1" charset="0"/>
                <a:ea typeface="MS PGothic" panose="020B0600070205080204" pitchFamily="34" charset="-128"/>
                <a:sym typeface="Helvetica Light" pitchFamily="1" charset="0"/>
              </a:rPr>
              <a:t>HDF5 Enterprise Apps: Spark Connector, ODBC Connector, S3 Connector, Compression Library, Binaries, etc.</a:t>
            </a:r>
          </a:p>
          <a:p>
            <a:pPr marL="685800" marR="0" lvl="0" indent="-685800" algn="l" defTabSz="8255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52585F"/>
                </a:solidFill>
                <a:effectLst/>
                <a:uLnTx/>
                <a:uFillTx/>
                <a:latin typeface="Helvetica Light" pitchFamily="1" charset="0"/>
                <a:ea typeface="MS PGothic" panose="020B0600070205080204" pitchFamily="34" charset="-128"/>
                <a:sym typeface="Helvetica Light" pitchFamily="1" charset="0"/>
              </a:rPr>
              <a:t>HDF Cloud (Beta)</a:t>
            </a:r>
          </a:p>
        </p:txBody>
      </p:sp>
      <p:sp>
        <p:nvSpPr>
          <p:cNvPr id="5" name="Rectangle 4"/>
          <p:cNvSpPr/>
          <p:nvPr/>
        </p:nvSpPr>
        <p:spPr>
          <a:xfrm>
            <a:off x="7564224" y="10378633"/>
            <a:ext cx="14156618" cy="2062103"/>
          </a:xfrm>
          <a:prstGeom prst="rect">
            <a:avLst/>
          </a:prstGeom>
        </p:spPr>
        <p:txBody>
          <a:bodyPr wrap="square" lIns="0">
            <a:spAutoFit/>
          </a:bodyPr>
          <a:lstStyle/>
          <a:p>
            <a:pPr marL="685800" marR="0" lvl="0" indent="-685800" algn="l" defTabSz="8255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52585F"/>
                </a:solidFill>
                <a:effectLst/>
                <a:uLnTx/>
                <a:uFillTx/>
                <a:latin typeface="Helvetica Light" pitchFamily="1" charset="0"/>
                <a:ea typeface="MS PGothic" panose="020B0600070205080204" pitchFamily="34" charset="-128"/>
                <a:sym typeface="Helvetica Light" pitchFamily="1" charset="0"/>
              </a:rPr>
              <a:t>HDF Support Packages (Basic + Pro + Premier)</a:t>
            </a:r>
          </a:p>
          <a:p>
            <a:pPr marL="685800" marR="0" lvl="0" indent="-685800" algn="l" defTabSz="8255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52585F"/>
                </a:solidFill>
                <a:effectLst/>
                <a:uLnTx/>
                <a:uFillTx/>
                <a:latin typeface="Helvetica Light" pitchFamily="1" charset="0"/>
                <a:ea typeface="MS PGothic" panose="020B0600070205080204" pitchFamily="34" charset="-128"/>
                <a:sym typeface="Helvetica Light" pitchFamily="1" charset="0"/>
              </a:rPr>
              <a:t>Python support for h5py + </a:t>
            </a:r>
            <a:r>
              <a:rPr kumimoji="0" lang="en-US" sz="3600" b="0" i="0" u="none" strike="noStrike" kern="1200" cap="none" spc="0" normalizeH="0" baseline="0" noProof="0" dirty="0" err="1">
                <a:ln>
                  <a:noFill/>
                </a:ln>
                <a:solidFill>
                  <a:srgbClr val="52585F"/>
                </a:solidFill>
                <a:effectLst/>
                <a:uLnTx/>
                <a:uFillTx/>
                <a:latin typeface="Helvetica Light" pitchFamily="1" charset="0"/>
                <a:ea typeface="MS PGothic" panose="020B0600070205080204" pitchFamily="34" charset="-128"/>
                <a:sym typeface="Helvetica Light" pitchFamily="1" charset="0"/>
              </a:rPr>
              <a:t>PyTables</a:t>
            </a:r>
            <a:r>
              <a:rPr kumimoji="0" lang="en-US" sz="3600" b="0" i="0" u="none" strike="noStrike" kern="1200" cap="none" spc="0" normalizeH="0" baseline="0" noProof="0" dirty="0">
                <a:ln>
                  <a:noFill/>
                </a:ln>
                <a:solidFill>
                  <a:srgbClr val="52585F"/>
                </a:solidFill>
                <a:effectLst/>
                <a:uLnTx/>
                <a:uFillTx/>
                <a:latin typeface="Helvetica Light" pitchFamily="1" charset="0"/>
                <a:ea typeface="MS PGothic" panose="020B0600070205080204" pitchFamily="34" charset="-128"/>
                <a:sym typeface="Helvetica Light" pitchFamily="1" charset="0"/>
              </a:rPr>
              <a:t> + pandas</a:t>
            </a:r>
          </a:p>
          <a:p>
            <a:pPr marL="685800" marR="0" lvl="0" indent="-685800" algn="l" defTabSz="8255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52585F"/>
                </a:solidFill>
                <a:effectLst/>
                <a:uLnTx/>
                <a:uFillTx/>
                <a:latin typeface="Helvetica Light" pitchFamily="1" charset="0"/>
                <a:ea typeface="MS PGothic" panose="020B0600070205080204" pitchFamily="34" charset="-128"/>
                <a:sym typeface="Helvetica Light" pitchFamily="1" charset="0"/>
              </a:rPr>
              <a:t>Training</a:t>
            </a:r>
          </a:p>
        </p:txBody>
      </p:sp>
      <p:sp>
        <p:nvSpPr>
          <p:cNvPr id="6" name="Rectangle 5"/>
          <p:cNvSpPr/>
          <p:nvPr/>
        </p:nvSpPr>
        <p:spPr>
          <a:xfrm>
            <a:off x="7576257" y="6853297"/>
            <a:ext cx="14894806" cy="2062103"/>
          </a:xfrm>
          <a:prstGeom prst="rect">
            <a:avLst/>
          </a:prstGeom>
        </p:spPr>
        <p:txBody>
          <a:bodyPr wrap="square" lIns="0">
            <a:spAutoFit/>
          </a:bodyPr>
          <a:lstStyle/>
          <a:p>
            <a:pPr marL="685800" marR="0" lvl="0" indent="-685800" algn="l" defTabSz="8255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52585F"/>
                </a:solidFill>
                <a:effectLst/>
                <a:uLnTx/>
                <a:uFillTx/>
                <a:latin typeface="Helvetica Light" pitchFamily="1" charset="0"/>
                <a:ea typeface="MS PGothic" panose="020B0600070205080204" pitchFamily="34" charset="-128"/>
                <a:sym typeface="Helvetica Light" pitchFamily="1" charset="0"/>
              </a:rPr>
              <a:t>HDF: new functionality + performance tuning</a:t>
            </a:r>
          </a:p>
          <a:p>
            <a:pPr marL="685800" marR="0" lvl="0" indent="-685800" algn="l" defTabSz="8255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52585F"/>
                </a:solidFill>
                <a:effectLst/>
                <a:uLnTx/>
                <a:uFillTx/>
                <a:latin typeface="Helvetica Light" pitchFamily="1" charset="0"/>
                <a:ea typeface="MS PGothic" panose="020B0600070205080204" pitchFamily="34" charset="-128"/>
                <a:sym typeface="Helvetica Light" pitchFamily="1" charset="0"/>
              </a:rPr>
              <a:t>General HPC software engineering with scientific expertise</a:t>
            </a:r>
          </a:p>
          <a:p>
            <a:pPr marL="685800" marR="0" lvl="0" indent="-685800" algn="l" defTabSz="8255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52585F"/>
                </a:solidFill>
                <a:effectLst/>
                <a:uLnTx/>
                <a:uFillTx/>
                <a:latin typeface="Helvetica Light" pitchFamily="1" charset="0"/>
                <a:ea typeface="MS PGothic" panose="020B0600070205080204" pitchFamily="34" charset="-128"/>
                <a:sym typeface="Helvetica Light" pitchFamily="1" charset="0"/>
              </a:rPr>
              <a:t>Metadata science and standards services</a:t>
            </a:r>
          </a:p>
        </p:txBody>
      </p:sp>
      <p:sp>
        <p:nvSpPr>
          <p:cNvPr id="7" name="Rectangle 6"/>
          <p:cNvSpPr/>
          <p:nvPr/>
        </p:nvSpPr>
        <p:spPr>
          <a:xfrm>
            <a:off x="2616182" y="3999904"/>
            <a:ext cx="2961067" cy="861774"/>
          </a:xfrm>
          <a:prstGeom prst="rect">
            <a:avLst/>
          </a:prstGeom>
        </p:spPr>
        <p:txBody>
          <a:bodyPr wrap="none">
            <a:spAutoFit/>
          </a:bodyPr>
          <a:lstStyle/>
          <a:p>
            <a:pPr marL="0" marR="0" lvl="0" indent="0" algn="l" defTabSz="825500" rtl="0" eaLnBrk="0" fontAlgn="base" latinLnBrk="0" hangingPunct="0">
              <a:lnSpc>
                <a:spcPct val="100000"/>
              </a:lnSpc>
              <a:spcBef>
                <a:spcPct val="0"/>
              </a:spcBef>
              <a:spcAft>
                <a:spcPct val="0"/>
              </a:spcAft>
              <a:buClrTx/>
              <a:buSzTx/>
              <a:buFontTx/>
              <a:buNone/>
              <a:tabLst/>
              <a:defRPr/>
            </a:pPr>
            <a:r>
              <a:rPr kumimoji="0" lang="en-US" sz="5000" b="1" i="0" u="none" strike="noStrike" kern="1200" cap="none" spc="0" normalizeH="0" baseline="0" noProof="0" dirty="0">
                <a:ln>
                  <a:noFill/>
                </a:ln>
                <a:solidFill>
                  <a:srgbClr val="52585F"/>
                </a:solidFill>
                <a:effectLst/>
                <a:uLnTx/>
                <a:uFillTx/>
                <a:latin typeface="Helvetica Light" pitchFamily="1" charset="0"/>
                <a:ea typeface="MS PGothic" panose="020B0600070205080204" pitchFamily="34" charset="-128"/>
                <a:sym typeface="Helvetica Light" pitchFamily="1" charset="0"/>
              </a:rPr>
              <a:t>Products</a:t>
            </a:r>
            <a:endParaRPr kumimoji="0" lang="en-US" sz="5000" b="0" i="0" u="none" strike="noStrike" kern="1200" cap="none" spc="0" normalizeH="0" baseline="0" noProof="0" dirty="0">
              <a:ln>
                <a:noFill/>
              </a:ln>
              <a:solidFill>
                <a:srgbClr val="000000"/>
              </a:solidFill>
              <a:effectLst/>
              <a:uLnTx/>
              <a:uFillTx/>
              <a:latin typeface="Helvetica Light" pitchFamily="1" charset="0"/>
              <a:ea typeface="MS PGothic" panose="020B0600070205080204" pitchFamily="34" charset="-128"/>
              <a:sym typeface="Helvetica Light" pitchFamily="1" charset="0"/>
            </a:endParaRPr>
          </a:p>
        </p:txBody>
      </p:sp>
      <p:sp>
        <p:nvSpPr>
          <p:cNvPr id="8" name="Rectangle 7"/>
          <p:cNvSpPr/>
          <p:nvPr/>
        </p:nvSpPr>
        <p:spPr>
          <a:xfrm>
            <a:off x="2616182" y="10893162"/>
            <a:ext cx="2640466" cy="861774"/>
          </a:xfrm>
          <a:prstGeom prst="rect">
            <a:avLst/>
          </a:prstGeom>
        </p:spPr>
        <p:txBody>
          <a:bodyPr wrap="none">
            <a:spAutoFit/>
          </a:bodyPr>
          <a:lstStyle/>
          <a:p>
            <a:pPr marL="0" marR="0" lvl="0" indent="0" algn="l" defTabSz="825500" rtl="0" eaLnBrk="0" fontAlgn="base" latinLnBrk="0" hangingPunct="0">
              <a:lnSpc>
                <a:spcPct val="100000"/>
              </a:lnSpc>
              <a:spcBef>
                <a:spcPct val="0"/>
              </a:spcBef>
              <a:spcAft>
                <a:spcPct val="0"/>
              </a:spcAft>
              <a:buClrTx/>
              <a:buSzTx/>
              <a:buFontTx/>
              <a:buNone/>
              <a:tabLst/>
              <a:defRPr/>
            </a:pPr>
            <a:r>
              <a:rPr kumimoji="0" lang="vi-VN" sz="5000" b="1" i="0" u="none" strike="noStrike" kern="1200" cap="none" spc="0" normalizeH="0" baseline="0" noProof="0" dirty="0">
                <a:ln>
                  <a:noFill/>
                </a:ln>
                <a:solidFill>
                  <a:srgbClr val="52585F"/>
                </a:solidFill>
                <a:effectLst/>
                <a:uLnTx/>
                <a:uFillTx/>
                <a:ea typeface="MS PGothic" panose="020B0600070205080204" pitchFamily="34" charset="-128"/>
                <a:sym typeface="Helvetica Light" pitchFamily="1" charset="0"/>
              </a:rPr>
              <a:t>Support</a:t>
            </a:r>
            <a:endParaRPr kumimoji="0" lang="en-US" sz="5000" b="0" i="0" u="none" strike="noStrike" kern="1200" cap="none" spc="0" normalizeH="0" baseline="0" noProof="0" dirty="0">
              <a:ln>
                <a:noFill/>
              </a:ln>
              <a:solidFill>
                <a:srgbClr val="000000"/>
              </a:solidFill>
              <a:effectLst/>
              <a:uLnTx/>
              <a:uFillTx/>
              <a:latin typeface="Helvetica Light" pitchFamily="1" charset="0"/>
              <a:ea typeface="MS PGothic" panose="020B0600070205080204" pitchFamily="34" charset="-128"/>
              <a:sym typeface="Helvetica Light" pitchFamily="1" charset="0"/>
            </a:endParaRPr>
          </a:p>
        </p:txBody>
      </p:sp>
      <p:sp>
        <p:nvSpPr>
          <p:cNvPr id="9" name="Rectangle 8"/>
          <p:cNvSpPr/>
          <p:nvPr/>
        </p:nvSpPr>
        <p:spPr>
          <a:xfrm>
            <a:off x="2616182" y="7402319"/>
            <a:ext cx="3528530" cy="861774"/>
          </a:xfrm>
          <a:prstGeom prst="rect">
            <a:avLst/>
          </a:prstGeom>
        </p:spPr>
        <p:txBody>
          <a:bodyPr wrap="none">
            <a:spAutoFit/>
          </a:bodyPr>
          <a:lstStyle/>
          <a:p>
            <a:pPr marL="0" marR="0" lvl="0" indent="0" algn="l" defTabSz="825500" rtl="0" eaLnBrk="0" fontAlgn="base" latinLnBrk="0" hangingPunct="0">
              <a:lnSpc>
                <a:spcPct val="100000"/>
              </a:lnSpc>
              <a:spcBef>
                <a:spcPct val="0"/>
              </a:spcBef>
              <a:spcAft>
                <a:spcPct val="0"/>
              </a:spcAft>
              <a:buClrTx/>
              <a:buSzTx/>
              <a:buFontTx/>
              <a:buNone/>
              <a:tabLst/>
              <a:defRPr/>
            </a:pPr>
            <a:r>
              <a:rPr kumimoji="0" lang="vi-VN" sz="5000" b="1" i="0" u="none" strike="noStrike" kern="1200" cap="none" spc="0" normalizeH="0" baseline="0" noProof="0" dirty="0">
                <a:ln>
                  <a:noFill/>
                </a:ln>
                <a:solidFill>
                  <a:srgbClr val="52585F"/>
                </a:solidFill>
                <a:effectLst/>
                <a:uLnTx/>
                <a:uFillTx/>
                <a:ea typeface="MS PGothic" panose="020B0600070205080204" pitchFamily="34" charset="-128"/>
                <a:sym typeface="Helvetica Light" pitchFamily="1" charset="0"/>
              </a:rPr>
              <a:t>Consulting</a:t>
            </a:r>
            <a:endParaRPr kumimoji="0" lang="en-US" sz="5000" b="1" i="0" u="none" strike="noStrike" kern="1200" cap="none" spc="0" normalizeH="0" baseline="0" noProof="0" dirty="0">
              <a:ln>
                <a:noFill/>
              </a:ln>
              <a:solidFill>
                <a:srgbClr val="52585F"/>
              </a:solidFill>
              <a:effectLst/>
              <a:uLnTx/>
              <a:uFillTx/>
              <a:latin typeface="Helvetica Light" pitchFamily="1" charset="0"/>
              <a:ea typeface="MS PGothic" panose="020B0600070205080204" pitchFamily="34" charset="-128"/>
              <a:sym typeface="Helvetica Light" pitchFamily="1" charset="0"/>
            </a:endParaRPr>
          </a:p>
        </p:txBody>
      </p:sp>
    </p:spTree>
    <p:extLst>
      <p:ext uri="{BB962C8B-B14F-4D97-AF65-F5344CB8AC3E}">
        <p14:creationId xmlns:p14="http://schemas.microsoft.com/office/powerpoint/2010/main" val="265231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title"/>
          </p:nvPr>
        </p:nvSpPr>
        <p:spPr>
          <a:xfrm>
            <a:off x="3962400" y="549276"/>
            <a:ext cx="16459200" cy="2286000"/>
          </a:xfrm>
          <a:prstGeom prst="rect">
            <a:avLst/>
          </a:prstGeom>
        </p:spPr>
        <p:txBody>
          <a:bodyPr wrap="square" lIns="182850" tIns="182850" rIns="182850" bIns="182850" anchor="ctr" anchorCtr="0">
            <a:noAutofit/>
          </a:bodyPr>
          <a:lstStyle/>
          <a:p>
            <a:r>
              <a:rPr lang="en-US" sz="7200">
                <a:latin typeface="Arial Black"/>
                <a:ea typeface="Arial Black"/>
                <a:cs typeface="Arial Black"/>
                <a:sym typeface="Arial Black"/>
              </a:rPr>
              <a:t>Independent Metadata Updates</a:t>
            </a:r>
          </a:p>
        </p:txBody>
      </p:sp>
      <p:sp>
        <p:nvSpPr>
          <p:cNvPr id="288" name="Shape 288"/>
          <p:cNvSpPr txBox="1">
            <a:spLocks noGrp="1"/>
          </p:cNvSpPr>
          <p:nvPr>
            <p:ph type="body" idx="1"/>
          </p:nvPr>
        </p:nvSpPr>
        <p:spPr>
          <a:xfrm>
            <a:off x="3962400" y="3200400"/>
            <a:ext cx="16459200" cy="9052200"/>
          </a:xfrm>
          <a:prstGeom prst="rect">
            <a:avLst/>
          </a:prstGeom>
        </p:spPr>
        <p:txBody>
          <a:bodyPr wrap="square" lIns="182850" tIns="182850" rIns="182850" bIns="182850" anchor="t" anchorCtr="0">
            <a:noAutofit/>
          </a:bodyPr>
          <a:lstStyle/>
          <a:p>
            <a:pPr marL="914400" indent="-863600">
              <a:spcBef>
                <a:spcPts val="0"/>
              </a:spcBef>
            </a:pPr>
            <a:r>
              <a:rPr lang="en-US" dirty="0"/>
              <a:t>Independent Metadata Updates (IMU) allow any MPI process to modify the structure of an HDF5 file</a:t>
            </a:r>
          </a:p>
          <a:p>
            <a:pPr marL="914400" indent="-863600">
              <a:spcBef>
                <a:spcPts val="0"/>
              </a:spcBef>
            </a:pPr>
            <a:r>
              <a:rPr lang="en-US" dirty="0"/>
              <a:t>IMU addresses the “all collective metadata” limit on parallel HDF5 files</a:t>
            </a:r>
          </a:p>
          <a:p>
            <a:pPr marL="1828800" lvl="1" indent="-812800">
              <a:spcBef>
                <a:spcPts val="0"/>
              </a:spcBef>
            </a:pPr>
            <a:r>
              <a:rPr lang="en-US" dirty="0"/>
              <a:t>Currently, any operation that modifies metadata in an HDF5 file must be done collectively</a:t>
            </a:r>
          </a:p>
          <a:p>
            <a:pPr marL="914400" indent="-863600">
              <a:spcBef>
                <a:spcPts val="0"/>
              </a:spcBef>
            </a:pPr>
            <a:r>
              <a:rPr lang="en-US" dirty="0"/>
              <a:t>Moves even closer to “file system in a file” for HDF5 containers</a:t>
            </a:r>
          </a:p>
        </p:txBody>
      </p:sp>
      <p:sp>
        <p:nvSpPr>
          <p:cNvPr id="5" name="Shape 139">
            <a:extLst>
              <a:ext uri="{FF2B5EF4-FFF2-40B4-BE49-F238E27FC236}">
                <a16:creationId xmlns:a16="http://schemas.microsoft.com/office/drawing/2014/main" id="{79E5A007-B06B-47A3-84FA-E05A228AA023}"/>
              </a:ext>
            </a:extLst>
          </p:cNvPr>
          <p:cNvSpPr txBox="1">
            <a:spLocks noGrp="1"/>
          </p:cNvSpPr>
          <p:nvPr>
            <p:ph type="sldNum" idx="12"/>
          </p:nvPr>
        </p:nvSpPr>
        <p:spPr>
          <a:xfrm>
            <a:off x="20116800" y="12985800"/>
            <a:ext cx="4267200" cy="730200"/>
          </a:xfrm>
          <a:prstGeom prst="rect">
            <a:avLst/>
          </a:prstGeom>
        </p:spPr>
        <p:txBody>
          <a:bodyPr wrap="square" lIns="182850" tIns="91400" rIns="182850" bIns="91400" anchor="ctr" anchorCtr="0">
            <a:noAutofit/>
          </a:bodyPr>
          <a:lstStyle/>
          <a:p>
            <a:pPr defTabSz="1828800" eaLnBrk="1" fontAlgn="auto" hangingPunct="1">
              <a:spcBef>
                <a:spcPts val="0"/>
              </a:spcBef>
              <a:spcAft>
                <a:spcPts val="0"/>
              </a:spcAft>
            </a:pPr>
            <a:fld id="{00000000-1234-1234-1234-123412341234}" type="slidenum">
              <a:rPr lang="en-US" sz="2800" kern="0">
                <a:latin typeface="Arial"/>
                <a:cs typeface="Arial"/>
                <a:sym typeface="Arial"/>
              </a:rPr>
              <a:pPr defTabSz="1828800" eaLnBrk="1" fontAlgn="auto" hangingPunct="1">
                <a:spcBef>
                  <a:spcPts val="0"/>
                </a:spcBef>
                <a:spcAft>
                  <a:spcPts val="0"/>
                </a:spcAft>
              </a:pPr>
              <a:t>30</a:t>
            </a:fld>
            <a:endParaRPr lang="en-US" sz="2800" kern="0">
              <a:latin typeface="Arial"/>
              <a:cs typeface="Arial"/>
              <a:sym typeface="Arial"/>
            </a:endParaRPr>
          </a:p>
        </p:txBody>
      </p:sp>
    </p:spTree>
    <p:extLst>
      <p:ext uri="{BB962C8B-B14F-4D97-AF65-F5344CB8AC3E}">
        <p14:creationId xmlns:p14="http://schemas.microsoft.com/office/powerpoint/2010/main" val="3552667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Shape 295"/>
          <p:cNvSpPr txBox="1">
            <a:spLocks noGrp="1"/>
          </p:cNvSpPr>
          <p:nvPr>
            <p:ph type="title"/>
          </p:nvPr>
        </p:nvSpPr>
        <p:spPr>
          <a:xfrm>
            <a:off x="3962400" y="549276"/>
            <a:ext cx="16459200" cy="2286000"/>
          </a:xfrm>
          <a:prstGeom prst="rect">
            <a:avLst/>
          </a:prstGeom>
        </p:spPr>
        <p:txBody>
          <a:bodyPr wrap="square" lIns="182850" tIns="182850" rIns="182850" bIns="182850" anchor="ctr" anchorCtr="0">
            <a:noAutofit/>
          </a:bodyPr>
          <a:lstStyle/>
          <a:p>
            <a:r>
              <a:rPr lang="en-US" sz="5600">
                <a:latin typeface="Arial Black"/>
                <a:ea typeface="Arial Black"/>
                <a:cs typeface="Arial Black"/>
                <a:sym typeface="Arial Black"/>
              </a:rPr>
              <a:t>ExaHDF5 – More Features</a:t>
            </a:r>
          </a:p>
        </p:txBody>
      </p:sp>
      <p:sp>
        <p:nvSpPr>
          <p:cNvPr id="296" name="Shape 296"/>
          <p:cNvSpPr txBox="1">
            <a:spLocks noGrp="1"/>
          </p:cNvSpPr>
          <p:nvPr>
            <p:ph type="body" idx="1"/>
          </p:nvPr>
        </p:nvSpPr>
        <p:spPr>
          <a:xfrm>
            <a:off x="3962400" y="3015400"/>
            <a:ext cx="16991400" cy="9237000"/>
          </a:xfrm>
          <a:prstGeom prst="rect">
            <a:avLst/>
          </a:prstGeom>
        </p:spPr>
        <p:txBody>
          <a:bodyPr wrap="square" lIns="182850" tIns="182850" rIns="182850" bIns="182850" anchor="t" anchorCtr="0">
            <a:noAutofit/>
          </a:bodyPr>
          <a:lstStyle/>
          <a:p>
            <a:pPr marL="914400" indent="-762000">
              <a:lnSpc>
                <a:spcPct val="115000"/>
              </a:lnSpc>
              <a:spcBef>
                <a:spcPts val="1600"/>
              </a:spcBef>
              <a:buClr>
                <a:srgbClr val="A4C2F4"/>
              </a:buClr>
            </a:pPr>
            <a:r>
              <a:rPr lang="en-US" sz="4800">
                <a:solidFill>
                  <a:srgbClr val="A4C2F4"/>
                </a:solidFill>
                <a:latin typeface="Arial"/>
                <a:ea typeface="Arial"/>
                <a:cs typeface="Arial"/>
                <a:sym typeface="Arial"/>
              </a:rPr>
              <a:t>Asynchronous I/O</a:t>
            </a:r>
          </a:p>
          <a:p>
            <a:pPr marL="1828800" lvl="1" indent="-711200">
              <a:lnSpc>
                <a:spcPct val="115000"/>
              </a:lnSpc>
              <a:spcBef>
                <a:spcPts val="0"/>
              </a:spcBef>
              <a:buClr>
                <a:srgbClr val="A4C2F4"/>
              </a:buClr>
            </a:pPr>
            <a:r>
              <a:rPr lang="en-US" sz="4000">
                <a:solidFill>
                  <a:srgbClr val="A4C2F4"/>
                </a:solidFill>
                <a:latin typeface="Arial"/>
                <a:ea typeface="Arial"/>
                <a:cs typeface="Arial"/>
                <a:sym typeface="Arial"/>
              </a:rPr>
              <a:t>Support for asynchronous I/O operations in HDF5 (serial only)</a:t>
            </a:r>
          </a:p>
          <a:p>
            <a:pPr marL="914400" indent="-762000">
              <a:lnSpc>
                <a:spcPct val="115000"/>
              </a:lnSpc>
              <a:spcBef>
                <a:spcPts val="0"/>
              </a:spcBef>
              <a:buClr>
                <a:srgbClr val="A4C2F4"/>
              </a:buClr>
            </a:pPr>
            <a:r>
              <a:rPr lang="en-US" sz="4800">
                <a:solidFill>
                  <a:srgbClr val="A4C2F4"/>
                </a:solidFill>
                <a:latin typeface="Arial"/>
                <a:ea typeface="Arial"/>
                <a:cs typeface="Arial"/>
                <a:sym typeface="Arial"/>
              </a:rPr>
              <a:t>Independent metadata updates for parallel HDF5</a:t>
            </a:r>
          </a:p>
          <a:p>
            <a:pPr marL="1828800" lvl="1" indent="-711200">
              <a:lnSpc>
                <a:spcPct val="115000"/>
              </a:lnSpc>
              <a:spcBef>
                <a:spcPts val="0"/>
              </a:spcBef>
              <a:buClr>
                <a:srgbClr val="A4C2F4"/>
              </a:buClr>
            </a:pPr>
            <a:r>
              <a:rPr lang="en-US" sz="4000">
                <a:solidFill>
                  <a:srgbClr val="A4C2F4"/>
                </a:solidFill>
                <a:latin typeface="Arial"/>
                <a:ea typeface="Arial"/>
                <a:cs typeface="Arial"/>
                <a:sym typeface="Arial"/>
              </a:rPr>
              <a:t>Metadata updates currently require collective operations</a:t>
            </a:r>
          </a:p>
          <a:p>
            <a:pPr marL="1828800" lvl="1" indent="-711200">
              <a:lnSpc>
                <a:spcPct val="115000"/>
              </a:lnSpc>
              <a:spcBef>
                <a:spcPts val="0"/>
              </a:spcBef>
              <a:buClr>
                <a:srgbClr val="A4C2F4"/>
              </a:buClr>
            </a:pPr>
            <a:r>
              <a:rPr lang="en-US" sz="4000">
                <a:solidFill>
                  <a:srgbClr val="A4C2F4"/>
                </a:solidFill>
                <a:latin typeface="Arial"/>
                <a:ea typeface="Arial"/>
                <a:cs typeface="Arial"/>
                <a:sym typeface="Arial"/>
              </a:rPr>
              <a:t>Break the collective dependencies in updating metadata</a:t>
            </a:r>
          </a:p>
          <a:p>
            <a:pPr marL="914400" indent="-762000">
              <a:lnSpc>
                <a:spcPct val="115000"/>
              </a:lnSpc>
              <a:spcBef>
                <a:spcPts val="0"/>
              </a:spcBef>
            </a:pPr>
            <a:r>
              <a:rPr lang="en-US" sz="4800">
                <a:latin typeface="Arial"/>
                <a:ea typeface="Arial"/>
                <a:cs typeface="Arial"/>
                <a:sym typeface="Arial"/>
              </a:rPr>
              <a:t>Querying HDF5 Files - Data and Metadata</a:t>
            </a:r>
          </a:p>
          <a:p>
            <a:pPr marL="1828800" lvl="1" indent="-711200">
              <a:lnSpc>
                <a:spcPct val="115000"/>
              </a:lnSpc>
              <a:spcBef>
                <a:spcPts val="0"/>
              </a:spcBef>
            </a:pPr>
            <a:r>
              <a:rPr lang="en-US" sz="4000">
                <a:latin typeface="Arial"/>
                <a:ea typeface="Arial"/>
                <a:cs typeface="Arial"/>
                <a:sym typeface="Arial"/>
              </a:rPr>
              <a:t>Basic implementation of querying data is available</a:t>
            </a:r>
          </a:p>
          <a:p>
            <a:pPr marL="1828800" lvl="1" indent="-711200">
              <a:lnSpc>
                <a:spcPct val="115000"/>
              </a:lnSpc>
              <a:spcBef>
                <a:spcPts val="0"/>
              </a:spcBef>
            </a:pPr>
            <a:r>
              <a:rPr lang="en-US" sz="4000">
                <a:latin typeface="Arial"/>
                <a:ea typeface="Arial"/>
                <a:cs typeface="Arial"/>
                <a:sym typeface="Arial"/>
              </a:rPr>
              <a:t>Integrating indexing and querying into HDF5</a:t>
            </a:r>
          </a:p>
          <a:p>
            <a:pPr marL="1828800" lvl="1" indent="-711200">
              <a:lnSpc>
                <a:spcPct val="115000"/>
              </a:lnSpc>
              <a:spcBef>
                <a:spcPts val="0"/>
              </a:spcBef>
            </a:pPr>
            <a:r>
              <a:rPr lang="en-US" sz="4000">
                <a:latin typeface="Arial"/>
                <a:ea typeface="Arial"/>
                <a:cs typeface="Arial"/>
                <a:sym typeface="Arial"/>
              </a:rPr>
              <a:t>Adding metadata querying feature</a:t>
            </a:r>
          </a:p>
          <a:p>
            <a:pPr marL="914400" indent="-762000">
              <a:lnSpc>
                <a:spcPct val="115000"/>
              </a:lnSpc>
              <a:spcBef>
                <a:spcPts val="0"/>
              </a:spcBef>
              <a:buClr>
                <a:srgbClr val="A4C2F4"/>
              </a:buClr>
            </a:pPr>
            <a:r>
              <a:rPr lang="en-US" sz="4800">
                <a:solidFill>
                  <a:srgbClr val="A4C2F4"/>
                </a:solidFill>
                <a:latin typeface="Arial"/>
                <a:ea typeface="Arial"/>
                <a:cs typeface="Arial"/>
                <a:sym typeface="Arial"/>
              </a:rPr>
              <a:t>Interoperability with other file formats</a:t>
            </a:r>
          </a:p>
          <a:p>
            <a:pPr marL="1828800" lvl="1" indent="-711200">
              <a:lnSpc>
                <a:spcPct val="115000"/>
              </a:lnSpc>
              <a:spcBef>
                <a:spcPts val="0"/>
              </a:spcBef>
              <a:buClr>
                <a:srgbClr val="A4C2F4"/>
              </a:buClr>
            </a:pPr>
            <a:r>
              <a:rPr lang="en-US" sz="4000">
                <a:solidFill>
                  <a:srgbClr val="A4C2F4"/>
                </a:solidFill>
                <a:latin typeface="Arial"/>
                <a:ea typeface="Arial"/>
                <a:cs typeface="Arial"/>
                <a:sym typeface="Arial"/>
              </a:rPr>
              <a:t>Capability to read netCDF/PnetCDF and ADIOS files, using VOL</a:t>
            </a:r>
          </a:p>
        </p:txBody>
      </p:sp>
      <p:sp>
        <p:nvSpPr>
          <p:cNvPr id="5" name="Shape 139">
            <a:extLst>
              <a:ext uri="{FF2B5EF4-FFF2-40B4-BE49-F238E27FC236}">
                <a16:creationId xmlns:a16="http://schemas.microsoft.com/office/drawing/2014/main" id="{202A73F0-5CC2-43C8-B80A-445338F3F9F4}"/>
              </a:ext>
            </a:extLst>
          </p:cNvPr>
          <p:cNvSpPr txBox="1">
            <a:spLocks noGrp="1"/>
          </p:cNvSpPr>
          <p:nvPr>
            <p:ph type="sldNum" idx="12"/>
          </p:nvPr>
        </p:nvSpPr>
        <p:spPr>
          <a:xfrm>
            <a:off x="20116800" y="12985800"/>
            <a:ext cx="4267200" cy="730200"/>
          </a:xfrm>
          <a:prstGeom prst="rect">
            <a:avLst/>
          </a:prstGeom>
        </p:spPr>
        <p:txBody>
          <a:bodyPr wrap="square" lIns="182850" tIns="91400" rIns="182850" bIns="91400" anchor="ctr" anchorCtr="0">
            <a:noAutofit/>
          </a:bodyPr>
          <a:lstStyle/>
          <a:p>
            <a:pPr defTabSz="1828800" eaLnBrk="1" fontAlgn="auto" hangingPunct="1">
              <a:spcBef>
                <a:spcPts val="0"/>
              </a:spcBef>
              <a:spcAft>
                <a:spcPts val="0"/>
              </a:spcAft>
            </a:pPr>
            <a:fld id="{00000000-1234-1234-1234-123412341234}" type="slidenum">
              <a:rPr lang="en-US" sz="2800" kern="0">
                <a:latin typeface="Arial"/>
                <a:cs typeface="Arial"/>
                <a:sym typeface="Arial"/>
              </a:rPr>
              <a:pPr defTabSz="1828800" eaLnBrk="1" fontAlgn="auto" hangingPunct="1">
                <a:spcBef>
                  <a:spcPts val="0"/>
                </a:spcBef>
                <a:spcAft>
                  <a:spcPts val="0"/>
                </a:spcAft>
              </a:pPr>
              <a:t>31</a:t>
            </a:fld>
            <a:endParaRPr lang="en-US" sz="2800" kern="0">
              <a:latin typeface="Arial"/>
              <a:cs typeface="Arial"/>
              <a:sym typeface="Arial"/>
            </a:endParaRPr>
          </a:p>
        </p:txBody>
      </p:sp>
    </p:spTree>
    <p:extLst>
      <p:ext uri="{BB962C8B-B14F-4D97-AF65-F5344CB8AC3E}">
        <p14:creationId xmlns:p14="http://schemas.microsoft.com/office/powerpoint/2010/main" val="4135897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3962400" y="549276"/>
            <a:ext cx="16459200" cy="2286000"/>
          </a:xfrm>
          <a:prstGeom prst="rect">
            <a:avLst/>
          </a:prstGeom>
        </p:spPr>
        <p:txBody>
          <a:bodyPr wrap="square" lIns="182850" tIns="182850" rIns="182850" bIns="182850" anchor="ctr" anchorCtr="0">
            <a:noAutofit/>
          </a:bodyPr>
          <a:lstStyle/>
          <a:p>
            <a:r>
              <a:rPr lang="en-US" sz="6400">
                <a:latin typeface="Arial Black"/>
                <a:ea typeface="Arial Black"/>
                <a:cs typeface="Arial Black"/>
                <a:sym typeface="Arial Black"/>
              </a:rPr>
              <a:t>Querying HDF5 Data and Metadata</a:t>
            </a:r>
          </a:p>
        </p:txBody>
      </p:sp>
      <p:sp>
        <p:nvSpPr>
          <p:cNvPr id="304" name="Shape 304"/>
          <p:cNvSpPr txBox="1">
            <a:spLocks noGrp="1"/>
          </p:cNvSpPr>
          <p:nvPr>
            <p:ph type="body" idx="1"/>
          </p:nvPr>
        </p:nvSpPr>
        <p:spPr>
          <a:xfrm>
            <a:off x="3962400" y="3200400"/>
            <a:ext cx="16459200" cy="9052200"/>
          </a:xfrm>
          <a:prstGeom prst="rect">
            <a:avLst/>
          </a:prstGeom>
        </p:spPr>
        <p:txBody>
          <a:bodyPr wrap="square" lIns="182850" tIns="182850" rIns="182850" bIns="182850" anchor="t" anchorCtr="0">
            <a:noAutofit/>
          </a:bodyPr>
          <a:lstStyle/>
          <a:p>
            <a:pPr marL="914400" indent="-787400">
              <a:spcBef>
                <a:spcPts val="0"/>
              </a:spcBef>
            </a:pPr>
            <a:r>
              <a:rPr lang="en-US" sz="5200"/>
              <a:t>Application queries into HDF5 containers:</a:t>
            </a:r>
          </a:p>
          <a:p>
            <a:pPr marL="1828800" lvl="1" indent="-736600">
              <a:spcBef>
                <a:spcPts val="0"/>
              </a:spcBef>
            </a:pPr>
            <a:r>
              <a:rPr lang="en-US" sz="4400"/>
              <a:t>Link / attribute name</a:t>
            </a:r>
          </a:p>
          <a:p>
            <a:pPr marL="1828800" lvl="1" indent="-736600">
              <a:spcBef>
                <a:spcPts val="0"/>
              </a:spcBef>
            </a:pPr>
            <a:r>
              <a:rPr lang="en-US" sz="4400"/>
              <a:t>Dataspace dimensionality / size</a:t>
            </a:r>
          </a:p>
          <a:p>
            <a:pPr marL="1828800" lvl="1" indent="-736600">
              <a:spcBef>
                <a:spcPts val="0"/>
              </a:spcBef>
            </a:pPr>
            <a:r>
              <a:rPr lang="en-US" sz="4400"/>
              <a:t>Datatype choice</a:t>
            </a:r>
          </a:p>
          <a:p>
            <a:pPr marL="1828800" lvl="1" indent="-736600">
              <a:spcBef>
                <a:spcPts val="0"/>
              </a:spcBef>
            </a:pPr>
            <a:r>
              <a:rPr lang="en-US" sz="4400"/>
              <a:t>Dataset / attribute element value / range</a:t>
            </a:r>
          </a:p>
          <a:p>
            <a:pPr marL="914400" indent="-787400">
              <a:spcBef>
                <a:spcPts val="0"/>
              </a:spcBef>
            </a:pPr>
            <a:r>
              <a:rPr lang="en-US" sz="5200"/>
              <a:t>“Programmatic”, not “text-based”</a:t>
            </a:r>
          </a:p>
          <a:p>
            <a:pPr marL="1828800" lvl="1" indent="-736600">
              <a:spcBef>
                <a:spcPts val="0"/>
              </a:spcBef>
            </a:pPr>
            <a:r>
              <a:rPr lang="en-US" sz="4400"/>
              <a:t>e.g. “H5Qdefine(qid, H5Q_LESSTHAN, type_id, &amp;52);”</a:t>
            </a:r>
          </a:p>
          <a:p>
            <a:pPr marL="914400" indent="-787400">
              <a:spcBef>
                <a:spcPts val="0"/>
              </a:spcBef>
            </a:pPr>
            <a:r>
              <a:rPr lang="en-US" sz="5200"/>
              <a:t>Pluggable interface for third-party index modules</a:t>
            </a:r>
          </a:p>
          <a:p>
            <a:pPr marL="1828800" lvl="1" indent="-736600">
              <a:spcBef>
                <a:spcPts val="0"/>
              </a:spcBef>
            </a:pPr>
            <a:r>
              <a:rPr lang="en-US" sz="4400"/>
              <a:t>Optional, but used to accelerate queries when available / appropriate</a:t>
            </a:r>
          </a:p>
          <a:p>
            <a:pPr marL="914400" indent="-787400">
              <a:spcBef>
                <a:spcPts val="0"/>
              </a:spcBef>
            </a:pPr>
            <a:r>
              <a:rPr lang="en-US" sz="5200"/>
              <a:t>Queries return “views”</a:t>
            </a:r>
          </a:p>
          <a:p>
            <a:pPr marL="1828800" lvl="1" indent="-736600">
              <a:spcBef>
                <a:spcPts val="0"/>
              </a:spcBef>
            </a:pPr>
            <a:r>
              <a:rPr lang="en-US" sz="4400"/>
              <a:t>Temporary groups in the HDF5 file that contain datasets with the actual query results</a:t>
            </a:r>
          </a:p>
        </p:txBody>
      </p:sp>
      <p:sp>
        <p:nvSpPr>
          <p:cNvPr id="5" name="Shape 139">
            <a:extLst>
              <a:ext uri="{FF2B5EF4-FFF2-40B4-BE49-F238E27FC236}">
                <a16:creationId xmlns:a16="http://schemas.microsoft.com/office/drawing/2014/main" id="{F3D8AF4B-5040-4CA0-8FAF-336C79AF96CC}"/>
              </a:ext>
            </a:extLst>
          </p:cNvPr>
          <p:cNvSpPr txBox="1">
            <a:spLocks noGrp="1"/>
          </p:cNvSpPr>
          <p:nvPr>
            <p:ph type="sldNum" idx="12"/>
          </p:nvPr>
        </p:nvSpPr>
        <p:spPr>
          <a:xfrm>
            <a:off x="20116800" y="12985800"/>
            <a:ext cx="4267200" cy="730200"/>
          </a:xfrm>
          <a:prstGeom prst="rect">
            <a:avLst/>
          </a:prstGeom>
        </p:spPr>
        <p:txBody>
          <a:bodyPr wrap="square" lIns="182850" tIns="91400" rIns="182850" bIns="91400" anchor="ctr" anchorCtr="0">
            <a:noAutofit/>
          </a:bodyPr>
          <a:lstStyle/>
          <a:p>
            <a:pPr defTabSz="1828800" eaLnBrk="1" fontAlgn="auto" hangingPunct="1">
              <a:spcBef>
                <a:spcPts val="0"/>
              </a:spcBef>
              <a:spcAft>
                <a:spcPts val="0"/>
              </a:spcAft>
            </a:pPr>
            <a:fld id="{00000000-1234-1234-1234-123412341234}" type="slidenum">
              <a:rPr lang="en-US" sz="2800" kern="0">
                <a:latin typeface="Arial"/>
                <a:cs typeface="Arial"/>
                <a:sym typeface="Arial"/>
              </a:rPr>
              <a:pPr defTabSz="1828800" eaLnBrk="1" fontAlgn="auto" hangingPunct="1">
                <a:spcBef>
                  <a:spcPts val="0"/>
                </a:spcBef>
                <a:spcAft>
                  <a:spcPts val="0"/>
                </a:spcAft>
              </a:pPr>
              <a:t>32</a:t>
            </a:fld>
            <a:endParaRPr lang="en-US" sz="2800" kern="0">
              <a:latin typeface="Arial"/>
              <a:cs typeface="Arial"/>
              <a:sym typeface="Arial"/>
            </a:endParaRPr>
          </a:p>
        </p:txBody>
      </p:sp>
    </p:spTree>
    <p:extLst>
      <p:ext uri="{BB962C8B-B14F-4D97-AF65-F5344CB8AC3E}">
        <p14:creationId xmlns:p14="http://schemas.microsoft.com/office/powerpoint/2010/main" val="2274086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Shape 311"/>
          <p:cNvSpPr txBox="1">
            <a:spLocks noGrp="1"/>
          </p:cNvSpPr>
          <p:nvPr>
            <p:ph type="title"/>
          </p:nvPr>
        </p:nvSpPr>
        <p:spPr>
          <a:xfrm>
            <a:off x="3962400" y="549276"/>
            <a:ext cx="16459200" cy="2286000"/>
          </a:xfrm>
          <a:prstGeom prst="rect">
            <a:avLst/>
          </a:prstGeom>
        </p:spPr>
        <p:txBody>
          <a:bodyPr wrap="square" lIns="182850" tIns="182850" rIns="182850" bIns="182850" anchor="ctr" anchorCtr="0">
            <a:noAutofit/>
          </a:bodyPr>
          <a:lstStyle/>
          <a:p>
            <a:r>
              <a:rPr lang="en-US" sz="5600">
                <a:latin typeface="Arial Black"/>
                <a:ea typeface="Arial Black"/>
                <a:cs typeface="Arial Black"/>
                <a:sym typeface="Arial Black"/>
              </a:rPr>
              <a:t>ExaHDF5 – More Features</a:t>
            </a:r>
          </a:p>
        </p:txBody>
      </p:sp>
      <p:sp>
        <p:nvSpPr>
          <p:cNvPr id="312" name="Shape 312"/>
          <p:cNvSpPr txBox="1">
            <a:spLocks noGrp="1"/>
          </p:cNvSpPr>
          <p:nvPr>
            <p:ph type="body" idx="1"/>
          </p:nvPr>
        </p:nvSpPr>
        <p:spPr>
          <a:xfrm>
            <a:off x="3962400" y="3015400"/>
            <a:ext cx="16991400" cy="9237000"/>
          </a:xfrm>
          <a:prstGeom prst="rect">
            <a:avLst/>
          </a:prstGeom>
        </p:spPr>
        <p:txBody>
          <a:bodyPr wrap="square" lIns="182850" tIns="182850" rIns="182850" bIns="182850" anchor="t" anchorCtr="0">
            <a:noAutofit/>
          </a:bodyPr>
          <a:lstStyle/>
          <a:p>
            <a:pPr marL="914400" indent="-762000">
              <a:lnSpc>
                <a:spcPct val="115000"/>
              </a:lnSpc>
              <a:spcBef>
                <a:spcPts val="1600"/>
              </a:spcBef>
              <a:buClr>
                <a:srgbClr val="A4C2F4"/>
              </a:buClr>
            </a:pPr>
            <a:r>
              <a:rPr lang="en-US" sz="4800">
                <a:solidFill>
                  <a:srgbClr val="A4C2F4"/>
                </a:solidFill>
                <a:latin typeface="Arial"/>
                <a:ea typeface="Arial"/>
                <a:cs typeface="Arial"/>
                <a:sym typeface="Arial"/>
              </a:rPr>
              <a:t>Asynchronous I/O</a:t>
            </a:r>
          </a:p>
          <a:p>
            <a:pPr marL="1828800" lvl="1" indent="-711200">
              <a:lnSpc>
                <a:spcPct val="115000"/>
              </a:lnSpc>
              <a:spcBef>
                <a:spcPts val="0"/>
              </a:spcBef>
              <a:buClr>
                <a:srgbClr val="A4C2F4"/>
              </a:buClr>
            </a:pPr>
            <a:r>
              <a:rPr lang="en-US" sz="4000">
                <a:solidFill>
                  <a:srgbClr val="A4C2F4"/>
                </a:solidFill>
                <a:latin typeface="Arial"/>
                <a:ea typeface="Arial"/>
                <a:cs typeface="Arial"/>
                <a:sym typeface="Arial"/>
              </a:rPr>
              <a:t>Support for asynchronous I/O operations in HDF5 (serial only)</a:t>
            </a:r>
          </a:p>
          <a:p>
            <a:pPr marL="914400" indent="-762000">
              <a:lnSpc>
                <a:spcPct val="115000"/>
              </a:lnSpc>
              <a:spcBef>
                <a:spcPts val="0"/>
              </a:spcBef>
              <a:buClr>
                <a:srgbClr val="A4C2F4"/>
              </a:buClr>
            </a:pPr>
            <a:r>
              <a:rPr lang="en-US" sz="4800">
                <a:solidFill>
                  <a:srgbClr val="A4C2F4"/>
                </a:solidFill>
                <a:latin typeface="Arial"/>
                <a:ea typeface="Arial"/>
                <a:cs typeface="Arial"/>
                <a:sym typeface="Arial"/>
              </a:rPr>
              <a:t>Independent metadata updates for parallel HDF5</a:t>
            </a:r>
          </a:p>
          <a:p>
            <a:pPr marL="1828800" lvl="1" indent="-711200">
              <a:lnSpc>
                <a:spcPct val="115000"/>
              </a:lnSpc>
              <a:spcBef>
                <a:spcPts val="0"/>
              </a:spcBef>
              <a:buClr>
                <a:srgbClr val="A4C2F4"/>
              </a:buClr>
            </a:pPr>
            <a:r>
              <a:rPr lang="en-US" sz="4000">
                <a:solidFill>
                  <a:srgbClr val="A4C2F4"/>
                </a:solidFill>
                <a:latin typeface="Arial"/>
                <a:ea typeface="Arial"/>
                <a:cs typeface="Arial"/>
                <a:sym typeface="Arial"/>
              </a:rPr>
              <a:t>Metadata updates currently require collective operations</a:t>
            </a:r>
          </a:p>
          <a:p>
            <a:pPr marL="1828800" lvl="1" indent="-711200">
              <a:lnSpc>
                <a:spcPct val="115000"/>
              </a:lnSpc>
              <a:spcBef>
                <a:spcPts val="0"/>
              </a:spcBef>
              <a:buClr>
                <a:srgbClr val="A4C2F4"/>
              </a:buClr>
            </a:pPr>
            <a:r>
              <a:rPr lang="en-US" sz="4000">
                <a:solidFill>
                  <a:srgbClr val="A4C2F4"/>
                </a:solidFill>
                <a:latin typeface="Arial"/>
                <a:ea typeface="Arial"/>
                <a:cs typeface="Arial"/>
                <a:sym typeface="Arial"/>
              </a:rPr>
              <a:t>Break the collective dependencies in updating metadata</a:t>
            </a:r>
          </a:p>
          <a:p>
            <a:pPr marL="914400" indent="-762000">
              <a:lnSpc>
                <a:spcPct val="115000"/>
              </a:lnSpc>
              <a:spcBef>
                <a:spcPts val="0"/>
              </a:spcBef>
              <a:buClr>
                <a:srgbClr val="A4C2F4"/>
              </a:buClr>
            </a:pPr>
            <a:r>
              <a:rPr lang="en-US" sz="4800">
                <a:solidFill>
                  <a:srgbClr val="A4C2F4"/>
                </a:solidFill>
                <a:latin typeface="Arial"/>
                <a:ea typeface="Arial"/>
                <a:cs typeface="Arial"/>
                <a:sym typeface="Arial"/>
              </a:rPr>
              <a:t>Querying HDF5 Files - Data and Metadata</a:t>
            </a:r>
          </a:p>
          <a:p>
            <a:pPr marL="1828800" lvl="1" indent="-711200">
              <a:lnSpc>
                <a:spcPct val="115000"/>
              </a:lnSpc>
              <a:spcBef>
                <a:spcPts val="0"/>
              </a:spcBef>
              <a:buClr>
                <a:srgbClr val="A4C2F4"/>
              </a:buClr>
            </a:pPr>
            <a:r>
              <a:rPr lang="en-US" sz="4000">
                <a:solidFill>
                  <a:srgbClr val="A4C2F4"/>
                </a:solidFill>
                <a:latin typeface="Arial"/>
                <a:ea typeface="Arial"/>
                <a:cs typeface="Arial"/>
                <a:sym typeface="Arial"/>
              </a:rPr>
              <a:t>Basic implementation of querying data is available</a:t>
            </a:r>
          </a:p>
          <a:p>
            <a:pPr marL="1828800" lvl="1" indent="-711200">
              <a:lnSpc>
                <a:spcPct val="115000"/>
              </a:lnSpc>
              <a:spcBef>
                <a:spcPts val="0"/>
              </a:spcBef>
              <a:buClr>
                <a:srgbClr val="A4C2F4"/>
              </a:buClr>
            </a:pPr>
            <a:r>
              <a:rPr lang="en-US" sz="4000">
                <a:solidFill>
                  <a:srgbClr val="A4C2F4"/>
                </a:solidFill>
                <a:latin typeface="Arial"/>
                <a:ea typeface="Arial"/>
                <a:cs typeface="Arial"/>
                <a:sym typeface="Arial"/>
              </a:rPr>
              <a:t>Integrating indexing and querying into HDF5</a:t>
            </a:r>
          </a:p>
          <a:p>
            <a:pPr marL="1828800" lvl="1" indent="-711200">
              <a:lnSpc>
                <a:spcPct val="115000"/>
              </a:lnSpc>
              <a:spcBef>
                <a:spcPts val="0"/>
              </a:spcBef>
              <a:buClr>
                <a:srgbClr val="A4C2F4"/>
              </a:buClr>
            </a:pPr>
            <a:r>
              <a:rPr lang="en-US" sz="4000">
                <a:solidFill>
                  <a:srgbClr val="A4C2F4"/>
                </a:solidFill>
                <a:latin typeface="Arial"/>
                <a:ea typeface="Arial"/>
                <a:cs typeface="Arial"/>
                <a:sym typeface="Arial"/>
              </a:rPr>
              <a:t>Adding metadata querying feature</a:t>
            </a:r>
          </a:p>
          <a:p>
            <a:pPr marL="914400" indent="-762000">
              <a:lnSpc>
                <a:spcPct val="115000"/>
              </a:lnSpc>
              <a:spcBef>
                <a:spcPts val="0"/>
              </a:spcBef>
            </a:pPr>
            <a:r>
              <a:rPr lang="en-US" sz="4800">
                <a:latin typeface="Arial"/>
                <a:ea typeface="Arial"/>
                <a:cs typeface="Arial"/>
                <a:sym typeface="Arial"/>
              </a:rPr>
              <a:t>Interoperability with other file formats</a:t>
            </a:r>
          </a:p>
          <a:p>
            <a:pPr marL="1828800" lvl="1" indent="-711200">
              <a:lnSpc>
                <a:spcPct val="115000"/>
              </a:lnSpc>
              <a:spcBef>
                <a:spcPts val="0"/>
              </a:spcBef>
            </a:pPr>
            <a:r>
              <a:rPr lang="en-US" sz="4000">
                <a:latin typeface="Arial"/>
                <a:ea typeface="Arial"/>
                <a:cs typeface="Arial"/>
                <a:sym typeface="Arial"/>
              </a:rPr>
              <a:t>Capability to read netCDF/PnetCDF and ADIOS files, using VOL</a:t>
            </a:r>
          </a:p>
        </p:txBody>
      </p:sp>
      <p:sp>
        <p:nvSpPr>
          <p:cNvPr id="5" name="Shape 139">
            <a:extLst>
              <a:ext uri="{FF2B5EF4-FFF2-40B4-BE49-F238E27FC236}">
                <a16:creationId xmlns:a16="http://schemas.microsoft.com/office/drawing/2014/main" id="{8F4545C7-48CC-40EA-8454-DFA706B9C429}"/>
              </a:ext>
            </a:extLst>
          </p:cNvPr>
          <p:cNvSpPr txBox="1">
            <a:spLocks noGrp="1"/>
          </p:cNvSpPr>
          <p:nvPr>
            <p:ph type="sldNum" idx="12"/>
          </p:nvPr>
        </p:nvSpPr>
        <p:spPr>
          <a:xfrm>
            <a:off x="20116800" y="12985800"/>
            <a:ext cx="4267200" cy="730200"/>
          </a:xfrm>
          <a:prstGeom prst="rect">
            <a:avLst/>
          </a:prstGeom>
        </p:spPr>
        <p:txBody>
          <a:bodyPr wrap="square" lIns="182850" tIns="91400" rIns="182850" bIns="91400" anchor="ctr" anchorCtr="0">
            <a:noAutofit/>
          </a:bodyPr>
          <a:lstStyle/>
          <a:p>
            <a:pPr defTabSz="1828800" eaLnBrk="1" fontAlgn="auto" hangingPunct="1">
              <a:spcBef>
                <a:spcPts val="0"/>
              </a:spcBef>
              <a:spcAft>
                <a:spcPts val="0"/>
              </a:spcAft>
            </a:pPr>
            <a:fld id="{00000000-1234-1234-1234-123412341234}" type="slidenum">
              <a:rPr lang="en-US" sz="2800" kern="0">
                <a:latin typeface="Arial"/>
                <a:cs typeface="Arial"/>
                <a:sym typeface="Arial"/>
              </a:rPr>
              <a:pPr defTabSz="1828800" eaLnBrk="1" fontAlgn="auto" hangingPunct="1">
                <a:spcBef>
                  <a:spcPts val="0"/>
                </a:spcBef>
                <a:spcAft>
                  <a:spcPts val="0"/>
                </a:spcAft>
              </a:pPr>
              <a:t>33</a:t>
            </a:fld>
            <a:endParaRPr lang="en-US" sz="2800" kern="0">
              <a:latin typeface="Arial"/>
              <a:cs typeface="Arial"/>
              <a:sym typeface="Arial"/>
            </a:endParaRPr>
          </a:p>
        </p:txBody>
      </p:sp>
    </p:spTree>
    <p:extLst>
      <p:ext uri="{BB962C8B-B14F-4D97-AF65-F5344CB8AC3E}">
        <p14:creationId xmlns:p14="http://schemas.microsoft.com/office/powerpoint/2010/main" val="3971590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title"/>
          </p:nvPr>
        </p:nvSpPr>
        <p:spPr>
          <a:xfrm>
            <a:off x="3962400" y="549276"/>
            <a:ext cx="16459200" cy="2286000"/>
          </a:xfrm>
          <a:prstGeom prst="rect">
            <a:avLst/>
          </a:prstGeom>
        </p:spPr>
        <p:txBody>
          <a:bodyPr wrap="square" lIns="182850" tIns="182850" rIns="182850" bIns="182850" anchor="ctr" anchorCtr="0">
            <a:noAutofit/>
          </a:bodyPr>
          <a:lstStyle/>
          <a:p>
            <a:r>
              <a:rPr lang="en-US" sz="6000">
                <a:latin typeface="Arial Black"/>
                <a:ea typeface="Arial Black"/>
                <a:cs typeface="Arial Black"/>
                <a:sym typeface="Arial Black"/>
              </a:rPr>
              <a:t>Interoperability w/ Other File Formats</a:t>
            </a:r>
          </a:p>
        </p:txBody>
      </p:sp>
      <p:sp>
        <p:nvSpPr>
          <p:cNvPr id="320" name="Shape 320"/>
          <p:cNvSpPr txBox="1">
            <a:spLocks noGrp="1"/>
          </p:cNvSpPr>
          <p:nvPr>
            <p:ph type="body" idx="1"/>
          </p:nvPr>
        </p:nvSpPr>
        <p:spPr>
          <a:xfrm>
            <a:off x="3962400" y="3200400"/>
            <a:ext cx="16459200" cy="9052200"/>
          </a:xfrm>
          <a:prstGeom prst="rect">
            <a:avLst/>
          </a:prstGeom>
        </p:spPr>
        <p:txBody>
          <a:bodyPr wrap="square" lIns="182850" tIns="182850" rIns="182850" bIns="182850" anchor="t" anchorCtr="0">
            <a:noAutofit/>
          </a:bodyPr>
          <a:lstStyle/>
          <a:p>
            <a:pPr marL="914400" indent="-863600">
              <a:spcBef>
                <a:spcPts val="0"/>
              </a:spcBef>
            </a:pPr>
            <a:r>
              <a:rPr lang="en-US"/>
              <a:t>Virtual Object Layer (VOL) allows intercepting HDF5 API and accessing data in alternate ways, including other file formats</a:t>
            </a:r>
          </a:p>
          <a:p>
            <a:pPr marL="914400" indent="-863600">
              <a:spcBef>
                <a:spcPts val="0"/>
              </a:spcBef>
            </a:pPr>
            <a:r>
              <a:rPr lang="en-US"/>
              <a:t>ExaHDF5 feature enables expanding the HDF5 API to access other file formats</a:t>
            </a:r>
          </a:p>
          <a:p>
            <a:pPr marL="1828800" lvl="1" indent="-812800">
              <a:spcBef>
                <a:spcPts val="0"/>
              </a:spcBef>
            </a:pPr>
            <a:r>
              <a:rPr lang="en-US"/>
              <a:t>netCDF/PnetCDF, ADIOS, etc.</a:t>
            </a:r>
          </a:p>
          <a:p>
            <a:pPr marL="914400" indent="-863600">
              <a:spcBef>
                <a:spcPts val="0"/>
              </a:spcBef>
            </a:pPr>
            <a:r>
              <a:rPr lang="en-US"/>
              <a:t>Intercept HDF5 Read API calls using VOL</a:t>
            </a:r>
          </a:p>
          <a:p>
            <a:pPr marL="1828800" lvl="1" indent="-812800">
              <a:spcBef>
                <a:spcPts val="0"/>
              </a:spcBef>
            </a:pPr>
            <a:r>
              <a:rPr lang="en-US"/>
              <a:t>Redirect the calls to read data from other formats</a:t>
            </a:r>
          </a:p>
        </p:txBody>
      </p:sp>
      <p:sp>
        <p:nvSpPr>
          <p:cNvPr id="5" name="Shape 139">
            <a:extLst>
              <a:ext uri="{FF2B5EF4-FFF2-40B4-BE49-F238E27FC236}">
                <a16:creationId xmlns:a16="http://schemas.microsoft.com/office/drawing/2014/main" id="{370D0AD5-7D01-40AF-AC8E-FE70DF5473C3}"/>
              </a:ext>
            </a:extLst>
          </p:cNvPr>
          <p:cNvSpPr txBox="1">
            <a:spLocks noGrp="1"/>
          </p:cNvSpPr>
          <p:nvPr>
            <p:ph type="sldNum" idx="12"/>
          </p:nvPr>
        </p:nvSpPr>
        <p:spPr>
          <a:xfrm>
            <a:off x="20116800" y="12985800"/>
            <a:ext cx="4267200" cy="730200"/>
          </a:xfrm>
          <a:prstGeom prst="rect">
            <a:avLst/>
          </a:prstGeom>
        </p:spPr>
        <p:txBody>
          <a:bodyPr wrap="square" lIns="182850" tIns="91400" rIns="182850" bIns="91400" anchor="ctr" anchorCtr="0">
            <a:noAutofit/>
          </a:bodyPr>
          <a:lstStyle/>
          <a:p>
            <a:pPr defTabSz="1828800" eaLnBrk="1" fontAlgn="auto" hangingPunct="1">
              <a:spcBef>
                <a:spcPts val="0"/>
              </a:spcBef>
              <a:spcAft>
                <a:spcPts val="0"/>
              </a:spcAft>
            </a:pPr>
            <a:fld id="{00000000-1234-1234-1234-123412341234}" type="slidenum">
              <a:rPr lang="en-US" sz="2800" kern="0">
                <a:latin typeface="Arial"/>
                <a:cs typeface="Arial"/>
                <a:sym typeface="Arial"/>
              </a:rPr>
              <a:pPr defTabSz="1828800" eaLnBrk="1" fontAlgn="auto" hangingPunct="1">
                <a:spcBef>
                  <a:spcPts val="0"/>
                </a:spcBef>
                <a:spcAft>
                  <a:spcPts val="0"/>
                </a:spcAft>
              </a:pPr>
              <a:t>34</a:t>
            </a:fld>
            <a:endParaRPr lang="en-US" sz="2800" kern="0">
              <a:latin typeface="Arial"/>
              <a:cs typeface="Arial"/>
              <a:sym typeface="Arial"/>
            </a:endParaRPr>
          </a:p>
        </p:txBody>
      </p:sp>
    </p:spTree>
    <p:extLst>
      <p:ext uri="{BB962C8B-B14F-4D97-AF65-F5344CB8AC3E}">
        <p14:creationId xmlns:p14="http://schemas.microsoft.com/office/powerpoint/2010/main" val="600905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Shape 327"/>
          <p:cNvSpPr txBox="1">
            <a:spLocks noGrp="1"/>
          </p:cNvSpPr>
          <p:nvPr>
            <p:ph type="title"/>
          </p:nvPr>
        </p:nvSpPr>
        <p:spPr>
          <a:xfrm>
            <a:off x="3782669" y="163837"/>
            <a:ext cx="17002330" cy="1382406"/>
          </a:xfrm>
          <a:prstGeom prst="rect">
            <a:avLst/>
          </a:prstGeom>
          <a:noFill/>
          <a:ln>
            <a:noFill/>
          </a:ln>
        </p:spPr>
        <p:txBody>
          <a:bodyPr wrap="square" lIns="182850" tIns="91400" rIns="182850" bIns="91400" anchor="ctr" anchorCtr="0">
            <a:noAutofit/>
          </a:bodyPr>
          <a:lstStyle/>
          <a:p>
            <a:pPr>
              <a:buSzPct val="25000"/>
            </a:pPr>
            <a:r>
              <a:rPr lang="en-US" sz="5600">
                <a:latin typeface="Arial Black"/>
                <a:ea typeface="Arial Black"/>
                <a:cs typeface="Arial Black"/>
                <a:sym typeface="Arial Black"/>
              </a:rPr>
              <a:t>ExaHDF5 – Development timeline</a:t>
            </a:r>
          </a:p>
        </p:txBody>
      </p:sp>
      <p:pic>
        <p:nvPicPr>
          <p:cNvPr id="328" name="Shape 328" descr="ExaHDF5_roadmap_201707.png"/>
          <p:cNvPicPr preferRelativeResize="0"/>
          <p:nvPr/>
        </p:nvPicPr>
        <p:blipFill>
          <a:blip r:embed="rId3">
            <a:alphaModFix/>
          </a:blip>
          <a:stretch>
            <a:fillRect/>
          </a:stretch>
        </p:blipFill>
        <p:spPr>
          <a:xfrm>
            <a:off x="3352801" y="1851043"/>
            <a:ext cx="17678402" cy="10346814"/>
          </a:xfrm>
          <a:prstGeom prst="rect">
            <a:avLst/>
          </a:prstGeom>
          <a:noFill/>
          <a:ln>
            <a:noFill/>
          </a:ln>
        </p:spPr>
      </p:pic>
      <p:sp>
        <p:nvSpPr>
          <p:cNvPr id="4" name="Shape 139">
            <a:extLst>
              <a:ext uri="{FF2B5EF4-FFF2-40B4-BE49-F238E27FC236}">
                <a16:creationId xmlns:a16="http://schemas.microsoft.com/office/drawing/2014/main" id="{B2775789-07EC-48B6-B9CB-295614DE4249}"/>
              </a:ext>
            </a:extLst>
          </p:cNvPr>
          <p:cNvSpPr txBox="1">
            <a:spLocks noGrp="1"/>
          </p:cNvSpPr>
          <p:nvPr>
            <p:ph type="sldNum" idx="12"/>
          </p:nvPr>
        </p:nvSpPr>
        <p:spPr>
          <a:xfrm>
            <a:off x="20116800" y="12985800"/>
            <a:ext cx="4267200" cy="730200"/>
          </a:xfrm>
          <a:prstGeom prst="rect">
            <a:avLst/>
          </a:prstGeom>
        </p:spPr>
        <p:txBody>
          <a:bodyPr wrap="square" lIns="182850" tIns="91400" rIns="182850" bIns="91400" anchor="ctr" anchorCtr="0">
            <a:noAutofit/>
          </a:bodyPr>
          <a:lstStyle/>
          <a:p>
            <a:pPr defTabSz="1828800" eaLnBrk="1" fontAlgn="auto" hangingPunct="1">
              <a:spcBef>
                <a:spcPts val="0"/>
              </a:spcBef>
              <a:spcAft>
                <a:spcPts val="0"/>
              </a:spcAft>
            </a:pPr>
            <a:fld id="{00000000-1234-1234-1234-123412341234}" type="slidenum">
              <a:rPr lang="en-US" sz="2800" kern="0">
                <a:latin typeface="Arial"/>
                <a:cs typeface="Arial"/>
                <a:sym typeface="Arial"/>
              </a:rPr>
              <a:pPr defTabSz="1828800" eaLnBrk="1" fontAlgn="auto" hangingPunct="1">
                <a:spcBef>
                  <a:spcPts val="0"/>
                </a:spcBef>
                <a:spcAft>
                  <a:spcPts val="0"/>
                </a:spcAft>
              </a:pPr>
              <a:t>35</a:t>
            </a:fld>
            <a:endParaRPr lang="en-US" sz="2800" kern="0">
              <a:latin typeface="Arial"/>
              <a:cs typeface="Arial"/>
              <a:sym typeface="Arial"/>
            </a:endParaRPr>
          </a:p>
        </p:txBody>
      </p:sp>
    </p:spTree>
    <p:extLst>
      <p:ext uri="{BB962C8B-B14F-4D97-AF65-F5344CB8AC3E}">
        <p14:creationId xmlns:p14="http://schemas.microsoft.com/office/powerpoint/2010/main" val="8270616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3962400" y="549276"/>
            <a:ext cx="16459200" cy="2286000"/>
          </a:xfrm>
          <a:prstGeom prst="rect">
            <a:avLst/>
          </a:prstGeom>
        </p:spPr>
        <p:txBody>
          <a:bodyPr wrap="square" lIns="182850" tIns="182850" rIns="182850" bIns="182850" anchor="ctr" anchorCtr="0">
            <a:noAutofit/>
          </a:bodyPr>
          <a:lstStyle/>
          <a:p>
            <a:r>
              <a:rPr lang="en-US" sz="5600">
                <a:latin typeface="Arial Black"/>
                <a:ea typeface="Arial Black"/>
                <a:cs typeface="Arial Black"/>
                <a:sym typeface="Arial Black"/>
              </a:rPr>
              <a:t>Experimental &amp; Observational Data (EOD) Management Requirements</a:t>
            </a:r>
          </a:p>
        </p:txBody>
      </p:sp>
      <p:sp>
        <p:nvSpPr>
          <p:cNvPr id="335" name="Shape 335"/>
          <p:cNvSpPr txBox="1">
            <a:spLocks noGrp="1"/>
          </p:cNvSpPr>
          <p:nvPr>
            <p:ph type="body" idx="1"/>
          </p:nvPr>
        </p:nvSpPr>
        <p:spPr>
          <a:xfrm>
            <a:off x="3962400" y="2511000"/>
            <a:ext cx="16770600" cy="9990000"/>
          </a:xfrm>
          <a:prstGeom prst="rect">
            <a:avLst/>
          </a:prstGeom>
        </p:spPr>
        <p:txBody>
          <a:bodyPr wrap="square" lIns="182850" tIns="182850" rIns="182850" bIns="182850" anchor="t" anchorCtr="0">
            <a:noAutofit/>
          </a:bodyPr>
          <a:lstStyle/>
          <a:p>
            <a:pPr marL="914400" indent="-762000">
              <a:lnSpc>
                <a:spcPct val="115000"/>
              </a:lnSpc>
              <a:spcBef>
                <a:spcPts val="1600"/>
              </a:spcBef>
            </a:pPr>
            <a:r>
              <a:rPr lang="en-US" sz="4800"/>
              <a:t>Experimental and observational science (EOS) facilities have data management requirements beyond existing HDF5 features</a:t>
            </a:r>
          </a:p>
          <a:p>
            <a:pPr marL="914400" indent="-762000">
              <a:lnSpc>
                <a:spcPct val="115000"/>
              </a:lnSpc>
              <a:spcBef>
                <a:spcPts val="0"/>
              </a:spcBef>
            </a:pPr>
            <a:r>
              <a:rPr lang="en-US" sz="4800"/>
              <a:t>Targeted science drivers</a:t>
            </a:r>
          </a:p>
          <a:p>
            <a:pPr marL="1828800" lvl="1" indent="-736600">
              <a:lnSpc>
                <a:spcPct val="115000"/>
              </a:lnSpc>
              <a:spcBef>
                <a:spcPts val="0"/>
              </a:spcBef>
            </a:pPr>
            <a:r>
              <a:rPr lang="en-US" sz="4400"/>
              <a:t>LCLS / LCLS-II, LSST, ALS, NIF</a:t>
            </a:r>
          </a:p>
          <a:p>
            <a:pPr marL="914400" indent="-762000">
              <a:lnSpc>
                <a:spcPct val="115000"/>
              </a:lnSpc>
              <a:spcBef>
                <a:spcPts val="0"/>
              </a:spcBef>
            </a:pPr>
            <a:r>
              <a:rPr lang="en-US" sz="4800"/>
              <a:t>Requirements</a:t>
            </a:r>
          </a:p>
          <a:p>
            <a:pPr marL="1828800" lvl="1" indent="-736600">
              <a:lnSpc>
                <a:spcPct val="115000"/>
              </a:lnSpc>
              <a:spcBef>
                <a:spcPts val="0"/>
              </a:spcBef>
            </a:pPr>
            <a:r>
              <a:rPr lang="en-US" sz="4400"/>
              <a:t>Multiple producers and multiple consumers of data</a:t>
            </a:r>
          </a:p>
          <a:p>
            <a:pPr marL="1828800" lvl="1" indent="-736600">
              <a:lnSpc>
                <a:spcPct val="115000"/>
              </a:lnSpc>
              <a:spcBef>
                <a:spcPts val="0"/>
              </a:spcBef>
            </a:pPr>
            <a:r>
              <a:rPr lang="en-US" sz="4400"/>
              <a:t>Remote streaming synchronization</a:t>
            </a:r>
          </a:p>
          <a:p>
            <a:pPr marL="1828800" lvl="1" indent="-736600">
              <a:lnSpc>
                <a:spcPct val="115000"/>
              </a:lnSpc>
              <a:spcBef>
                <a:spcPts val="0"/>
              </a:spcBef>
            </a:pPr>
            <a:r>
              <a:rPr lang="en-US" sz="4400"/>
              <a:t>Handling changes in data, data types, and data schema</a:t>
            </a:r>
          </a:p>
          <a:p>
            <a:pPr marL="1828800" lvl="1" indent="-736600">
              <a:lnSpc>
                <a:spcPct val="115000"/>
              </a:lnSpc>
              <a:spcBef>
                <a:spcPts val="0"/>
              </a:spcBef>
            </a:pPr>
            <a:r>
              <a:rPr lang="en-US" sz="4400"/>
              <a:t>Search metadata and provenance directly in HDF5 files</a:t>
            </a:r>
          </a:p>
          <a:p>
            <a:pPr marL="1828800" lvl="1" indent="-736600">
              <a:lnSpc>
                <a:spcPct val="115000"/>
              </a:lnSpc>
              <a:spcBef>
                <a:spcPts val="0"/>
              </a:spcBef>
            </a:pPr>
            <a:r>
              <a:rPr lang="en-US" sz="4400"/>
              <a:t>Support for different forms of data - Streaming, sparse, KV, etc.</a:t>
            </a:r>
          </a:p>
          <a:p>
            <a:pPr marL="1828800" lvl="1" indent="-736600">
              <a:lnSpc>
                <a:spcPct val="115000"/>
              </a:lnSpc>
              <a:spcBef>
                <a:spcPts val="0"/>
              </a:spcBef>
            </a:pPr>
            <a:r>
              <a:rPr lang="en-US" sz="4400"/>
              <a:t>Optimal data placement</a:t>
            </a:r>
          </a:p>
        </p:txBody>
      </p:sp>
      <p:sp>
        <p:nvSpPr>
          <p:cNvPr id="5" name="Shape 139">
            <a:extLst>
              <a:ext uri="{FF2B5EF4-FFF2-40B4-BE49-F238E27FC236}">
                <a16:creationId xmlns:a16="http://schemas.microsoft.com/office/drawing/2014/main" id="{70E007B9-49E6-419B-B945-08596263FD90}"/>
              </a:ext>
            </a:extLst>
          </p:cNvPr>
          <p:cNvSpPr txBox="1">
            <a:spLocks noGrp="1"/>
          </p:cNvSpPr>
          <p:nvPr>
            <p:ph type="sldNum" idx="12"/>
          </p:nvPr>
        </p:nvSpPr>
        <p:spPr>
          <a:xfrm>
            <a:off x="20116800" y="12985800"/>
            <a:ext cx="4267200" cy="730200"/>
          </a:xfrm>
          <a:prstGeom prst="rect">
            <a:avLst/>
          </a:prstGeom>
        </p:spPr>
        <p:txBody>
          <a:bodyPr wrap="square" lIns="182850" tIns="91400" rIns="182850" bIns="91400" anchor="ctr" anchorCtr="0">
            <a:noAutofit/>
          </a:bodyPr>
          <a:lstStyle/>
          <a:p>
            <a:pPr defTabSz="1828800" eaLnBrk="1" fontAlgn="auto" hangingPunct="1">
              <a:spcBef>
                <a:spcPts val="0"/>
              </a:spcBef>
              <a:spcAft>
                <a:spcPts val="0"/>
              </a:spcAft>
            </a:pPr>
            <a:fld id="{00000000-1234-1234-1234-123412341234}" type="slidenum">
              <a:rPr lang="en-US" sz="2800" kern="0">
                <a:latin typeface="Arial"/>
                <a:cs typeface="Arial"/>
                <a:sym typeface="Arial"/>
              </a:rPr>
              <a:pPr defTabSz="1828800" eaLnBrk="1" fontAlgn="auto" hangingPunct="1">
                <a:spcBef>
                  <a:spcPts val="0"/>
                </a:spcBef>
                <a:spcAft>
                  <a:spcPts val="0"/>
                </a:spcAft>
              </a:pPr>
              <a:t>36</a:t>
            </a:fld>
            <a:endParaRPr lang="en-US" sz="2800" kern="0">
              <a:latin typeface="Arial"/>
              <a:cs typeface="Arial"/>
              <a:sym typeface="Arial"/>
            </a:endParaRPr>
          </a:p>
        </p:txBody>
      </p:sp>
    </p:spTree>
    <p:extLst>
      <p:ext uri="{BB962C8B-B14F-4D97-AF65-F5344CB8AC3E}">
        <p14:creationId xmlns:p14="http://schemas.microsoft.com/office/powerpoint/2010/main" val="24837603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a:spLocks noGrp="1"/>
          </p:cNvSpPr>
          <p:nvPr>
            <p:ph type="title"/>
          </p:nvPr>
        </p:nvSpPr>
        <p:spPr>
          <a:xfrm>
            <a:off x="3962400" y="549276"/>
            <a:ext cx="16459200" cy="2286000"/>
          </a:xfrm>
          <a:prstGeom prst="rect">
            <a:avLst/>
          </a:prstGeom>
        </p:spPr>
        <p:txBody>
          <a:bodyPr wrap="square" lIns="182850" tIns="182850" rIns="182850" bIns="182850" anchor="ctr" anchorCtr="0">
            <a:noAutofit/>
          </a:bodyPr>
          <a:lstStyle/>
          <a:p>
            <a:r>
              <a:rPr lang="en-US" sz="5600">
                <a:latin typeface="Arial Black"/>
                <a:ea typeface="Arial Black"/>
                <a:cs typeface="Arial Black"/>
                <a:sym typeface="Arial Black"/>
              </a:rPr>
              <a:t>EOD-HDF5 - Proposed features</a:t>
            </a:r>
          </a:p>
        </p:txBody>
      </p:sp>
      <p:sp>
        <p:nvSpPr>
          <p:cNvPr id="343" name="Shape 343"/>
          <p:cNvSpPr txBox="1">
            <a:spLocks noGrp="1"/>
          </p:cNvSpPr>
          <p:nvPr>
            <p:ph type="body" idx="1"/>
          </p:nvPr>
        </p:nvSpPr>
        <p:spPr>
          <a:xfrm>
            <a:off x="3962400" y="2565000"/>
            <a:ext cx="16459200" cy="10260000"/>
          </a:xfrm>
          <a:prstGeom prst="rect">
            <a:avLst/>
          </a:prstGeom>
        </p:spPr>
        <p:txBody>
          <a:bodyPr wrap="square" lIns="182850" tIns="182850" rIns="182850" bIns="182850" anchor="t" anchorCtr="0">
            <a:noAutofit/>
          </a:bodyPr>
          <a:lstStyle/>
          <a:p>
            <a:pPr marL="914400" indent="-762000">
              <a:lnSpc>
                <a:spcPct val="115000"/>
              </a:lnSpc>
              <a:spcBef>
                <a:spcPts val="1600"/>
              </a:spcBef>
            </a:pPr>
            <a:r>
              <a:rPr lang="en-US" sz="4800"/>
              <a:t>Multi-modal access and distributed data in workflows</a:t>
            </a:r>
          </a:p>
          <a:p>
            <a:pPr marL="1828800" lvl="1" indent="-736600">
              <a:lnSpc>
                <a:spcPct val="115000"/>
              </a:lnSpc>
              <a:spcBef>
                <a:spcPts val="0"/>
              </a:spcBef>
            </a:pPr>
            <a:r>
              <a:rPr lang="en-US" sz="4400"/>
              <a:t>Multiple Writers, Multiple Readers (MWMR)</a:t>
            </a:r>
          </a:p>
          <a:p>
            <a:pPr marL="1828800" lvl="1" indent="-736600">
              <a:lnSpc>
                <a:spcPct val="115000"/>
              </a:lnSpc>
              <a:spcBef>
                <a:spcPts val="0"/>
              </a:spcBef>
            </a:pPr>
            <a:r>
              <a:rPr lang="en-US" sz="4400"/>
              <a:t>Distribution of local changes to remote locations</a:t>
            </a:r>
          </a:p>
          <a:p>
            <a:pPr marL="914400" indent="-762000">
              <a:lnSpc>
                <a:spcPct val="115000"/>
              </a:lnSpc>
              <a:spcBef>
                <a:spcPts val="0"/>
              </a:spcBef>
            </a:pPr>
            <a:r>
              <a:rPr lang="en-US" sz="4800"/>
              <a:t>Data model extensions</a:t>
            </a:r>
          </a:p>
          <a:p>
            <a:pPr marL="1828800" lvl="1" indent="-736600">
              <a:lnSpc>
                <a:spcPct val="115000"/>
              </a:lnSpc>
              <a:spcBef>
                <a:spcPts val="0"/>
              </a:spcBef>
            </a:pPr>
            <a:r>
              <a:rPr lang="en-US" sz="4400"/>
              <a:t>Storing new forms of data (KV, index-like data structures, streaming data)</a:t>
            </a:r>
          </a:p>
          <a:p>
            <a:pPr marL="1828800" lvl="1" indent="-736600">
              <a:lnSpc>
                <a:spcPct val="115000"/>
              </a:lnSpc>
              <a:spcBef>
                <a:spcPts val="0"/>
              </a:spcBef>
            </a:pPr>
            <a:r>
              <a:rPr lang="en-US" sz="4400"/>
              <a:t>Addressing science data schema variation</a:t>
            </a:r>
          </a:p>
          <a:p>
            <a:pPr marL="1828800" lvl="1" indent="-736600">
              <a:lnSpc>
                <a:spcPct val="115000"/>
              </a:lnSpc>
              <a:spcBef>
                <a:spcPts val="0"/>
              </a:spcBef>
            </a:pPr>
            <a:r>
              <a:rPr lang="en-US" sz="4400"/>
              <a:t>Managing collections of containers</a:t>
            </a:r>
          </a:p>
          <a:p>
            <a:pPr marL="914400" indent="-762000">
              <a:lnSpc>
                <a:spcPct val="115000"/>
              </a:lnSpc>
              <a:spcBef>
                <a:spcPts val="0"/>
              </a:spcBef>
            </a:pPr>
            <a:r>
              <a:rPr lang="en-US" sz="4800"/>
              <a:t>Metadata and provenance management</a:t>
            </a:r>
          </a:p>
          <a:p>
            <a:pPr marL="1828800" lvl="1" indent="-736600">
              <a:lnSpc>
                <a:spcPct val="115000"/>
              </a:lnSpc>
              <a:spcBef>
                <a:spcPts val="0"/>
              </a:spcBef>
            </a:pPr>
            <a:r>
              <a:rPr lang="en-US" sz="4400"/>
              <a:t>Capturing and storing rich metadata contents and provenance</a:t>
            </a:r>
          </a:p>
          <a:p>
            <a:pPr marL="1828800" lvl="1" indent="-736600">
              <a:lnSpc>
                <a:spcPct val="115000"/>
              </a:lnSpc>
              <a:spcBef>
                <a:spcPts val="0"/>
              </a:spcBef>
            </a:pPr>
            <a:r>
              <a:rPr lang="en-US" sz="4400"/>
              <a:t>Searching metadata and provenance</a:t>
            </a:r>
          </a:p>
          <a:p>
            <a:pPr marL="1828800" lvl="1" indent="-736600">
              <a:lnSpc>
                <a:spcPct val="115000"/>
              </a:lnSpc>
              <a:spcBef>
                <a:spcPts val="0"/>
              </a:spcBef>
            </a:pPr>
            <a:r>
              <a:rPr lang="en-US" sz="4400"/>
              <a:t>Optimal data placement based on data analysis patterns</a:t>
            </a:r>
          </a:p>
        </p:txBody>
      </p:sp>
      <p:sp>
        <p:nvSpPr>
          <p:cNvPr id="5" name="Shape 139">
            <a:extLst>
              <a:ext uri="{FF2B5EF4-FFF2-40B4-BE49-F238E27FC236}">
                <a16:creationId xmlns:a16="http://schemas.microsoft.com/office/drawing/2014/main" id="{DBBDEA4B-825D-45EE-B190-6E0F182194E5}"/>
              </a:ext>
            </a:extLst>
          </p:cNvPr>
          <p:cNvSpPr txBox="1">
            <a:spLocks noGrp="1"/>
          </p:cNvSpPr>
          <p:nvPr>
            <p:ph type="sldNum" idx="12"/>
          </p:nvPr>
        </p:nvSpPr>
        <p:spPr>
          <a:xfrm>
            <a:off x="20116800" y="12985800"/>
            <a:ext cx="4267200" cy="730200"/>
          </a:xfrm>
          <a:prstGeom prst="rect">
            <a:avLst/>
          </a:prstGeom>
        </p:spPr>
        <p:txBody>
          <a:bodyPr wrap="square" lIns="182850" tIns="91400" rIns="182850" bIns="91400" anchor="ctr" anchorCtr="0">
            <a:noAutofit/>
          </a:bodyPr>
          <a:lstStyle/>
          <a:p>
            <a:pPr defTabSz="1828800" eaLnBrk="1" fontAlgn="auto" hangingPunct="1">
              <a:spcBef>
                <a:spcPts val="0"/>
              </a:spcBef>
              <a:spcAft>
                <a:spcPts val="0"/>
              </a:spcAft>
            </a:pPr>
            <a:fld id="{00000000-1234-1234-1234-123412341234}" type="slidenum">
              <a:rPr lang="en-US" sz="2800" kern="0">
                <a:latin typeface="Arial"/>
                <a:cs typeface="Arial"/>
                <a:sym typeface="Arial"/>
              </a:rPr>
              <a:pPr defTabSz="1828800" eaLnBrk="1" fontAlgn="auto" hangingPunct="1">
                <a:spcBef>
                  <a:spcPts val="0"/>
                </a:spcBef>
                <a:spcAft>
                  <a:spcPts val="0"/>
                </a:spcAft>
              </a:pPr>
              <a:t>37</a:t>
            </a:fld>
            <a:endParaRPr lang="en-US" sz="2800" kern="0">
              <a:latin typeface="Arial"/>
              <a:cs typeface="Arial"/>
              <a:sym typeface="Arial"/>
            </a:endParaRPr>
          </a:p>
        </p:txBody>
      </p:sp>
    </p:spTree>
    <p:extLst>
      <p:ext uri="{BB962C8B-B14F-4D97-AF65-F5344CB8AC3E}">
        <p14:creationId xmlns:p14="http://schemas.microsoft.com/office/powerpoint/2010/main" val="3207537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a:spLocks noGrp="1"/>
          </p:cNvSpPr>
          <p:nvPr>
            <p:ph type="title"/>
          </p:nvPr>
        </p:nvSpPr>
        <p:spPr>
          <a:xfrm>
            <a:off x="3962400" y="549276"/>
            <a:ext cx="16459200" cy="2286000"/>
          </a:xfrm>
          <a:prstGeom prst="rect">
            <a:avLst/>
          </a:prstGeom>
        </p:spPr>
        <p:txBody>
          <a:bodyPr wrap="square" lIns="182850" tIns="182850" rIns="182850" bIns="182850" anchor="ctr" anchorCtr="0">
            <a:noAutofit/>
          </a:bodyPr>
          <a:lstStyle/>
          <a:p>
            <a:r>
              <a:rPr lang="en-US" sz="5600">
                <a:latin typeface="Arial Black"/>
                <a:ea typeface="Arial Black"/>
                <a:cs typeface="Arial Black"/>
                <a:sym typeface="Arial Black"/>
              </a:rPr>
              <a:t>Future HDF5 Features</a:t>
            </a:r>
          </a:p>
        </p:txBody>
      </p:sp>
      <p:sp>
        <p:nvSpPr>
          <p:cNvPr id="351" name="Shape 351"/>
          <p:cNvSpPr txBox="1">
            <a:spLocks noGrp="1"/>
          </p:cNvSpPr>
          <p:nvPr>
            <p:ph type="body" idx="1"/>
          </p:nvPr>
        </p:nvSpPr>
        <p:spPr>
          <a:xfrm>
            <a:off x="3962400" y="2543100"/>
            <a:ext cx="16459200" cy="9237000"/>
          </a:xfrm>
          <a:prstGeom prst="rect">
            <a:avLst/>
          </a:prstGeom>
        </p:spPr>
        <p:txBody>
          <a:bodyPr wrap="square" lIns="182850" tIns="182850" rIns="182850" bIns="182850" anchor="t" anchorCtr="0">
            <a:noAutofit/>
          </a:bodyPr>
          <a:lstStyle/>
          <a:p>
            <a:pPr marL="914400" indent="-762000">
              <a:lnSpc>
                <a:spcPct val="115000"/>
              </a:lnSpc>
              <a:spcBef>
                <a:spcPts val="1600"/>
              </a:spcBef>
            </a:pPr>
            <a:r>
              <a:rPr lang="en-US" sz="4800" dirty="0">
                <a:latin typeface="Arial"/>
                <a:ea typeface="Arial"/>
                <a:cs typeface="Arial"/>
                <a:sym typeface="Arial"/>
              </a:rPr>
              <a:t>Performance improvements for both small and large-scale I/O</a:t>
            </a:r>
          </a:p>
          <a:p>
            <a:pPr marL="1828800" lvl="1" indent="-711200">
              <a:lnSpc>
                <a:spcPct val="115000"/>
              </a:lnSpc>
              <a:spcBef>
                <a:spcPts val="0"/>
              </a:spcBef>
            </a:pPr>
            <a:r>
              <a:rPr lang="en-US" sz="4000" dirty="0">
                <a:latin typeface="Arial"/>
                <a:ea typeface="Arial"/>
                <a:cs typeface="Arial"/>
                <a:sym typeface="Arial"/>
              </a:rPr>
              <a:t>Resource usage profiling in HDF5 to identify bottlenecks</a:t>
            </a:r>
          </a:p>
          <a:p>
            <a:pPr marL="1828800" lvl="1" indent="-711200">
              <a:lnSpc>
                <a:spcPct val="115000"/>
              </a:lnSpc>
              <a:spcBef>
                <a:spcPts val="0"/>
              </a:spcBef>
            </a:pPr>
            <a:r>
              <a:rPr lang="en-US" sz="4000" dirty="0">
                <a:latin typeface="Arial"/>
                <a:ea typeface="Arial"/>
                <a:cs typeface="Arial"/>
                <a:sym typeface="Arial"/>
              </a:rPr>
              <a:t>Automatic bottleneck avoidance techniques</a:t>
            </a:r>
          </a:p>
          <a:p>
            <a:pPr marL="914400" indent="-762000">
              <a:lnSpc>
                <a:spcPct val="115000"/>
              </a:lnSpc>
              <a:spcBef>
                <a:spcPts val="0"/>
              </a:spcBef>
            </a:pPr>
            <a:r>
              <a:rPr lang="en-US" sz="4800" dirty="0">
                <a:latin typeface="Arial"/>
                <a:ea typeface="Arial"/>
                <a:cs typeface="Arial"/>
                <a:sym typeface="Arial"/>
              </a:rPr>
              <a:t>Sub-filing and other topology-aware I/O</a:t>
            </a:r>
          </a:p>
          <a:p>
            <a:pPr marL="1828800" lvl="1" indent="-711200">
              <a:lnSpc>
                <a:spcPct val="115000"/>
              </a:lnSpc>
              <a:spcBef>
                <a:spcPts val="0"/>
              </a:spcBef>
            </a:pPr>
            <a:r>
              <a:rPr lang="en-US" sz="4000" dirty="0">
                <a:latin typeface="Arial"/>
                <a:ea typeface="Arial"/>
                <a:cs typeface="Arial"/>
                <a:sym typeface="Arial"/>
              </a:rPr>
              <a:t>TAPIOCA, etc.</a:t>
            </a:r>
          </a:p>
          <a:p>
            <a:pPr marL="914400" indent="-762000">
              <a:lnSpc>
                <a:spcPct val="115000"/>
              </a:lnSpc>
              <a:spcBef>
                <a:spcPts val="0"/>
              </a:spcBef>
            </a:pPr>
            <a:r>
              <a:rPr lang="en-US" sz="4800" dirty="0">
                <a:latin typeface="Arial"/>
                <a:ea typeface="Arial"/>
                <a:cs typeface="Arial"/>
                <a:sym typeface="Arial"/>
              </a:rPr>
              <a:t>Fill Parallel I/O Gaps</a:t>
            </a:r>
          </a:p>
          <a:p>
            <a:pPr marL="1828800" lvl="1" indent="-711200">
              <a:lnSpc>
                <a:spcPct val="115000"/>
              </a:lnSpc>
              <a:spcBef>
                <a:spcPts val="0"/>
              </a:spcBef>
            </a:pPr>
            <a:r>
              <a:rPr lang="en-US" sz="4000" dirty="0">
                <a:latin typeface="Arial"/>
                <a:ea typeface="Arial"/>
                <a:cs typeface="Arial"/>
                <a:sym typeface="Arial"/>
              </a:rPr>
              <a:t>Parallel </a:t>
            </a:r>
            <a:r>
              <a:rPr lang="en-US" sz="4000" dirty="0" err="1">
                <a:latin typeface="Arial"/>
                <a:ea typeface="Arial"/>
                <a:cs typeface="Arial"/>
                <a:sym typeface="Arial"/>
              </a:rPr>
              <a:t>Async</a:t>
            </a:r>
            <a:r>
              <a:rPr lang="en-US" sz="4000" dirty="0">
                <a:latin typeface="Arial"/>
                <a:ea typeface="Arial"/>
                <a:cs typeface="Arial"/>
                <a:sym typeface="Arial"/>
              </a:rPr>
              <a:t> &amp; SWMR</a:t>
            </a:r>
          </a:p>
          <a:p>
            <a:pPr marL="914400" indent="-762000">
              <a:lnSpc>
                <a:spcPct val="115000"/>
              </a:lnSpc>
              <a:spcBef>
                <a:spcPts val="0"/>
              </a:spcBef>
            </a:pPr>
            <a:r>
              <a:rPr lang="en-US" sz="4800" dirty="0">
                <a:latin typeface="Arial"/>
                <a:ea typeface="Arial"/>
                <a:cs typeface="Arial"/>
                <a:sym typeface="Arial"/>
              </a:rPr>
              <a:t>Enhance storage model</a:t>
            </a:r>
          </a:p>
          <a:p>
            <a:pPr marL="1828800" lvl="1" indent="-711200">
              <a:lnSpc>
                <a:spcPct val="115000"/>
              </a:lnSpc>
              <a:spcBef>
                <a:spcPts val="0"/>
              </a:spcBef>
            </a:pPr>
            <a:r>
              <a:rPr lang="en-US" sz="4000" dirty="0">
                <a:latin typeface="Arial"/>
                <a:ea typeface="Arial"/>
                <a:cs typeface="Arial"/>
                <a:sym typeface="Arial"/>
              </a:rPr>
              <a:t>Column-oriented &amp; Sparse data storage</a:t>
            </a:r>
          </a:p>
          <a:p>
            <a:pPr marL="914400" indent="-762000">
              <a:lnSpc>
                <a:spcPct val="115000"/>
              </a:lnSpc>
              <a:spcBef>
                <a:spcPts val="0"/>
              </a:spcBef>
            </a:pPr>
            <a:r>
              <a:rPr lang="en-US" sz="4800" dirty="0">
                <a:latin typeface="Arial"/>
                <a:ea typeface="Arial"/>
                <a:cs typeface="Arial"/>
                <a:sym typeface="Arial"/>
              </a:rPr>
              <a:t>Track Future Technology Changes</a:t>
            </a:r>
          </a:p>
          <a:p>
            <a:pPr marL="1828800" lvl="1" indent="-711200">
              <a:lnSpc>
                <a:spcPct val="115000"/>
              </a:lnSpc>
              <a:spcBef>
                <a:spcPts val="0"/>
              </a:spcBef>
            </a:pPr>
            <a:r>
              <a:rPr lang="en-US" sz="4000" dirty="0">
                <a:latin typeface="Arial"/>
                <a:ea typeface="Arial"/>
                <a:cs typeface="Arial"/>
                <a:sym typeface="Arial"/>
              </a:rPr>
              <a:t>Object file system VOL plugins (DAOS, </a:t>
            </a:r>
            <a:r>
              <a:rPr lang="en-US" sz="4000" dirty="0" err="1">
                <a:latin typeface="Arial"/>
                <a:ea typeface="Arial"/>
                <a:cs typeface="Arial"/>
                <a:sym typeface="Arial"/>
              </a:rPr>
              <a:t>Ceph</a:t>
            </a:r>
            <a:r>
              <a:rPr lang="en-US" sz="4000" dirty="0">
                <a:latin typeface="Arial"/>
                <a:ea typeface="Arial"/>
                <a:cs typeface="Arial"/>
                <a:sym typeface="Arial"/>
              </a:rPr>
              <a:t>, </a:t>
            </a:r>
            <a:r>
              <a:rPr lang="en-US" sz="4000" dirty="0" err="1">
                <a:latin typeface="Arial"/>
                <a:ea typeface="Arial"/>
                <a:cs typeface="Arial"/>
                <a:sym typeface="Arial"/>
              </a:rPr>
              <a:t>MarFS</a:t>
            </a:r>
            <a:r>
              <a:rPr lang="en-US" sz="4000" dirty="0">
                <a:latin typeface="Arial"/>
                <a:ea typeface="Arial"/>
                <a:cs typeface="Arial"/>
                <a:sym typeface="Arial"/>
              </a:rPr>
              <a:t>, …)</a:t>
            </a:r>
          </a:p>
        </p:txBody>
      </p:sp>
      <p:sp>
        <p:nvSpPr>
          <p:cNvPr id="5" name="Shape 139">
            <a:extLst>
              <a:ext uri="{FF2B5EF4-FFF2-40B4-BE49-F238E27FC236}">
                <a16:creationId xmlns:a16="http://schemas.microsoft.com/office/drawing/2014/main" id="{F9C49B17-E9F9-449E-B834-68F22EFFA13D}"/>
              </a:ext>
            </a:extLst>
          </p:cNvPr>
          <p:cNvSpPr txBox="1">
            <a:spLocks noGrp="1"/>
          </p:cNvSpPr>
          <p:nvPr>
            <p:ph type="sldNum" idx="12"/>
          </p:nvPr>
        </p:nvSpPr>
        <p:spPr>
          <a:xfrm>
            <a:off x="20116800" y="12985800"/>
            <a:ext cx="4267200" cy="730200"/>
          </a:xfrm>
          <a:prstGeom prst="rect">
            <a:avLst/>
          </a:prstGeom>
        </p:spPr>
        <p:txBody>
          <a:bodyPr wrap="square" lIns="182850" tIns="91400" rIns="182850" bIns="91400" anchor="ctr" anchorCtr="0">
            <a:noAutofit/>
          </a:bodyPr>
          <a:lstStyle/>
          <a:p>
            <a:pPr defTabSz="1828800" eaLnBrk="1" fontAlgn="auto" hangingPunct="1">
              <a:spcBef>
                <a:spcPts val="0"/>
              </a:spcBef>
              <a:spcAft>
                <a:spcPts val="0"/>
              </a:spcAft>
            </a:pPr>
            <a:fld id="{00000000-1234-1234-1234-123412341234}" type="slidenum">
              <a:rPr lang="en-US" sz="2800" kern="0">
                <a:latin typeface="Arial"/>
                <a:cs typeface="Arial"/>
                <a:sym typeface="Arial"/>
              </a:rPr>
              <a:pPr defTabSz="1828800" eaLnBrk="1" fontAlgn="auto" hangingPunct="1">
                <a:spcBef>
                  <a:spcPts val="0"/>
                </a:spcBef>
                <a:spcAft>
                  <a:spcPts val="0"/>
                </a:spcAft>
              </a:pPr>
              <a:t>38</a:t>
            </a:fld>
            <a:endParaRPr lang="en-US" sz="2800" kern="0">
              <a:latin typeface="Arial"/>
              <a:cs typeface="Arial"/>
              <a:sym typeface="Arial"/>
            </a:endParaRPr>
          </a:p>
        </p:txBody>
      </p:sp>
    </p:spTree>
    <p:extLst>
      <p:ext uri="{BB962C8B-B14F-4D97-AF65-F5344CB8AC3E}">
        <p14:creationId xmlns:p14="http://schemas.microsoft.com/office/powerpoint/2010/main" val="16521145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85832" y="6268455"/>
            <a:ext cx="21901029" cy="2940051"/>
          </a:xfrm>
        </p:spPr>
        <p:txBody>
          <a:bodyPr/>
          <a:lstStyle/>
          <a:p>
            <a:pPr>
              <a:lnSpc>
                <a:spcPct val="100000"/>
              </a:lnSpc>
            </a:pPr>
            <a:r>
              <a:rPr lang="en-US" dirty="0"/>
              <a:t>HDF BOF</a:t>
            </a:r>
            <a:endParaRPr lang="en-US" dirty="0">
              <a:solidFill>
                <a:schemeClr val="bg1">
                  <a:alpha val="90000"/>
                </a:schemeClr>
              </a:solidFill>
            </a:endParaRPr>
          </a:p>
        </p:txBody>
      </p:sp>
      <p:sp>
        <p:nvSpPr>
          <p:cNvPr id="3" name="Subtitle 2"/>
          <p:cNvSpPr>
            <a:spLocks noGrp="1"/>
          </p:cNvSpPr>
          <p:nvPr>
            <p:ph type="subTitle" idx="1"/>
          </p:nvPr>
        </p:nvSpPr>
        <p:spPr/>
        <p:txBody>
          <a:bodyPr/>
          <a:lstStyle/>
          <a:p>
            <a:r>
              <a:rPr lang="en-US" b="0" dirty="0"/>
              <a:t>Andreas Dilger</a:t>
            </a:r>
          </a:p>
          <a:p>
            <a:r>
              <a:rPr lang="en-US" dirty="0"/>
              <a:t>High Performance Data Division</a:t>
            </a:r>
          </a:p>
          <a:p>
            <a:r>
              <a:rPr lang="en-US" dirty="0"/>
              <a:t>SC'17</a:t>
            </a:r>
            <a:r>
              <a:rPr lang="en-US" b="0" dirty="0"/>
              <a:t>, Denver</a:t>
            </a:r>
          </a:p>
        </p:txBody>
      </p:sp>
    </p:spTree>
    <p:extLst>
      <p:ext uri="{BB962C8B-B14F-4D97-AF65-F5344CB8AC3E}">
        <p14:creationId xmlns:p14="http://schemas.microsoft.com/office/powerpoint/2010/main" val="2310096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p:cNvSpPr>
          <p:nvPr/>
        </p:nvSpPr>
        <p:spPr bwMode="auto">
          <a:xfrm>
            <a:off x="22691725" y="1476375"/>
            <a:ext cx="284163" cy="46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50800" tIns="50800" rIns="50800" bIns="50800">
            <a:spAutoFit/>
          </a:bodyPr>
          <a:lstStyle>
            <a:lvl1pPr>
              <a:defRPr sz="5000">
                <a:solidFill>
                  <a:srgbClr val="000000"/>
                </a:solidFill>
                <a:latin typeface="Helvetica Light" pitchFamily="1" charset="0"/>
                <a:ea typeface="MS PGothic" panose="020B0600070205080204" pitchFamily="34" charset="-128"/>
                <a:sym typeface="Helvetica Light" pitchFamily="1" charset="0"/>
              </a:defRPr>
            </a:lvl1pPr>
            <a:lvl2pPr marL="742950" indent="-285750">
              <a:defRPr sz="5000">
                <a:solidFill>
                  <a:srgbClr val="000000"/>
                </a:solidFill>
                <a:latin typeface="Helvetica Light" pitchFamily="1" charset="0"/>
                <a:ea typeface="MS PGothic" panose="020B0600070205080204" pitchFamily="34" charset="-128"/>
                <a:sym typeface="Helvetica Light" pitchFamily="1" charset="0"/>
              </a:defRPr>
            </a:lvl2pPr>
            <a:lvl3pPr marL="1143000" indent="-228600">
              <a:defRPr sz="5000">
                <a:solidFill>
                  <a:srgbClr val="000000"/>
                </a:solidFill>
                <a:latin typeface="Helvetica Light" pitchFamily="1" charset="0"/>
                <a:ea typeface="MS PGothic" panose="020B0600070205080204" pitchFamily="34" charset="-128"/>
                <a:sym typeface="Helvetica Light" pitchFamily="1" charset="0"/>
              </a:defRPr>
            </a:lvl3pPr>
            <a:lvl4pPr marL="1600200" indent="-228600">
              <a:defRPr sz="5000">
                <a:solidFill>
                  <a:srgbClr val="000000"/>
                </a:solidFill>
                <a:latin typeface="Helvetica Light" pitchFamily="1" charset="0"/>
                <a:ea typeface="MS PGothic" panose="020B0600070205080204" pitchFamily="34" charset="-128"/>
                <a:sym typeface="Helvetica Light" pitchFamily="1" charset="0"/>
              </a:defRPr>
            </a:lvl4pPr>
            <a:lvl5pPr marL="2057400" indent="-228600">
              <a:defRPr sz="5000">
                <a:solidFill>
                  <a:srgbClr val="000000"/>
                </a:solidFill>
                <a:latin typeface="Helvetica Light" pitchFamily="1" charset="0"/>
                <a:ea typeface="MS PGothic" panose="020B0600070205080204" pitchFamily="34" charset="-128"/>
                <a:sym typeface="Helvetica Light" pitchFamily="1" charset="0"/>
              </a:defRPr>
            </a:lvl5pPr>
            <a:lvl6pPr marL="2514600" indent="-228600" defTabSz="825500" eaLnBrk="0" fontAlgn="base" hangingPunct="0">
              <a:spcBef>
                <a:spcPct val="0"/>
              </a:spcBef>
              <a:spcAft>
                <a:spcPct val="0"/>
              </a:spcAft>
              <a:defRPr sz="5000">
                <a:solidFill>
                  <a:srgbClr val="000000"/>
                </a:solidFill>
                <a:latin typeface="Helvetica Light" pitchFamily="1" charset="0"/>
                <a:ea typeface="MS PGothic" panose="020B0600070205080204" pitchFamily="34" charset="-128"/>
                <a:sym typeface="Helvetica Light" pitchFamily="1" charset="0"/>
              </a:defRPr>
            </a:lvl6pPr>
            <a:lvl7pPr marL="2971800" indent="-228600" defTabSz="825500" eaLnBrk="0" fontAlgn="base" hangingPunct="0">
              <a:spcBef>
                <a:spcPct val="0"/>
              </a:spcBef>
              <a:spcAft>
                <a:spcPct val="0"/>
              </a:spcAft>
              <a:defRPr sz="5000">
                <a:solidFill>
                  <a:srgbClr val="000000"/>
                </a:solidFill>
                <a:latin typeface="Helvetica Light" pitchFamily="1" charset="0"/>
                <a:ea typeface="MS PGothic" panose="020B0600070205080204" pitchFamily="34" charset="-128"/>
                <a:sym typeface="Helvetica Light" pitchFamily="1" charset="0"/>
              </a:defRPr>
            </a:lvl7pPr>
            <a:lvl8pPr marL="3429000" indent="-228600" defTabSz="825500" eaLnBrk="0" fontAlgn="base" hangingPunct="0">
              <a:spcBef>
                <a:spcPct val="0"/>
              </a:spcBef>
              <a:spcAft>
                <a:spcPct val="0"/>
              </a:spcAft>
              <a:defRPr sz="5000">
                <a:solidFill>
                  <a:srgbClr val="000000"/>
                </a:solidFill>
                <a:latin typeface="Helvetica Light" pitchFamily="1" charset="0"/>
                <a:ea typeface="MS PGothic" panose="020B0600070205080204" pitchFamily="34" charset="-128"/>
                <a:sym typeface="Helvetica Light" pitchFamily="1" charset="0"/>
              </a:defRPr>
            </a:lvl8pPr>
            <a:lvl9pPr marL="3886200" indent="-228600" defTabSz="825500" eaLnBrk="0" fontAlgn="base" hangingPunct="0">
              <a:spcBef>
                <a:spcPct val="0"/>
              </a:spcBef>
              <a:spcAft>
                <a:spcPct val="0"/>
              </a:spcAft>
              <a:defRPr sz="5000">
                <a:solidFill>
                  <a:srgbClr val="000000"/>
                </a:solidFill>
                <a:latin typeface="Helvetica Light" pitchFamily="1" charset="0"/>
                <a:ea typeface="MS PGothic" panose="020B0600070205080204" pitchFamily="34" charset="-128"/>
                <a:sym typeface="Helvetica Light" pitchFamily="1" charset="0"/>
              </a:defRPr>
            </a:lvl9pPr>
          </a:lstStyle>
          <a:p>
            <a:pPr marL="0" marR="0" lvl="0" indent="0" algn="ctr" defTabSz="825500" rtl="0" eaLnBrk="1" fontAlgn="base" latinLnBrk="0" hangingPunct="0">
              <a:lnSpc>
                <a:spcPct val="100000"/>
              </a:lnSpc>
              <a:spcBef>
                <a:spcPct val="0"/>
              </a:spcBef>
              <a:spcAft>
                <a:spcPct val="0"/>
              </a:spcAft>
              <a:buClrTx/>
              <a:buSzTx/>
              <a:buFontTx/>
              <a:buNone/>
              <a:tabLst/>
              <a:defRPr/>
            </a:pPr>
            <a:fld id="{76ED029B-1AEE-4984-8AE5-AB5910983077}" type="slidenum">
              <a:rPr kumimoji="0" lang="en-US" altLang="en-US" sz="2400" b="1" i="0" u="none" strike="noStrike" kern="1200" cap="none" spc="0" normalizeH="0" baseline="0" noProof="0">
                <a:ln>
                  <a:noFill/>
                </a:ln>
                <a:solidFill>
                  <a:srgbClr val="FFFFFF"/>
                </a:solidFill>
                <a:effectLst/>
                <a:uLnTx/>
                <a:uFillTx/>
                <a:latin typeface="Helvetica" panose="020B0604020202020204" pitchFamily="34" charset="0"/>
                <a:ea typeface="MS PGothic" panose="020B0600070205080204" pitchFamily="34" charset="-128"/>
                <a:sym typeface="Helvetica" panose="020B0604020202020204" pitchFamily="34" charset="0"/>
              </a:rPr>
              <a:pPr marL="0" marR="0" lvl="0" indent="0" algn="ctr" defTabSz="825500" rtl="0" eaLnBrk="1" fontAlgn="base" latinLnBrk="0" hangingPunct="0">
                <a:lnSpc>
                  <a:spcPct val="100000"/>
                </a:lnSpc>
                <a:spcBef>
                  <a:spcPct val="0"/>
                </a:spcBef>
                <a:spcAft>
                  <a:spcPct val="0"/>
                </a:spcAft>
                <a:buClrTx/>
                <a:buSzTx/>
                <a:buFontTx/>
                <a:buNone/>
                <a:tabLst/>
                <a:defRPr/>
              </a:pPr>
              <a:t>4</a:t>
            </a:fld>
            <a:endParaRPr kumimoji="0" lang="en-US" altLang="en-US" sz="2400" b="1" i="0" u="none" strike="noStrike" kern="1200" cap="none" spc="0" normalizeH="0" baseline="0" noProof="0">
              <a:ln>
                <a:noFill/>
              </a:ln>
              <a:solidFill>
                <a:srgbClr val="FFFFFF"/>
              </a:solidFill>
              <a:effectLst/>
              <a:uLnTx/>
              <a:uFillTx/>
              <a:latin typeface="Helvetica" panose="020B0604020202020204" pitchFamily="34" charset="0"/>
              <a:ea typeface="MS PGothic" panose="020B0600070205080204" pitchFamily="34" charset="-128"/>
              <a:sym typeface="Helvetica" panose="020B0604020202020204" pitchFamily="34" charset="0"/>
            </a:endParaRPr>
          </a:p>
        </p:txBody>
      </p:sp>
      <p:grpSp>
        <p:nvGrpSpPr>
          <p:cNvPr id="6148" name="Group 3"/>
          <p:cNvGrpSpPr>
            <a:grpSpLocks/>
          </p:cNvGrpSpPr>
          <p:nvPr/>
        </p:nvGrpSpPr>
        <p:grpSpPr bwMode="auto">
          <a:xfrm>
            <a:off x="1014413" y="5756275"/>
            <a:ext cx="22353587" cy="5905500"/>
            <a:chOff x="0" y="0"/>
            <a:chExt cx="22352906" cy="5905531"/>
          </a:xfrm>
        </p:grpSpPr>
        <p:pic>
          <p:nvPicPr>
            <p:cNvPr id="6159" name="Picture 4" descr="pasted-imag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43" y="134939"/>
              <a:ext cx="2944722" cy="5778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60" name="Picture 5" descr="pasted-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86091" y="266701"/>
              <a:ext cx="2163697" cy="561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61" name="Picture 6" descr="pasted-image.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81877" y="247651"/>
              <a:ext cx="2212908" cy="561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62" name="Picture 7" descr="pasted-image.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993291" y="301627"/>
              <a:ext cx="3227290" cy="407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64" name="Picture 9" descr="pasted-image.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807938" y="0"/>
              <a:ext cx="1011206" cy="1011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65" name="Picture 11" descr="pasted-image.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844543" y="1470033"/>
              <a:ext cx="1265199" cy="1263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66" name="Picture 12" descr="pasted-image.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913446" y="2014549"/>
              <a:ext cx="2130360" cy="4778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67" name="Picture 13" descr="pasted-image.pd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24568" y="3452831"/>
              <a:ext cx="4005141" cy="530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68" name="Picture 14" descr="pasted-image.pd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3294907" y="3444893"/>
              <a:ext cx="2589134" cy="57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69" name="Picture 15" descr="pasted-image.pd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6909535" y="3338531"/>
              <a:ext cx="968345" cy="9525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70" name="Picture 16" descr="pasted-image.pd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490806" y="4929214"/>
              <a:ext cx="2214496" cy="9525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71" name="Picture 17" descr="pasted-image.pd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027648" y="4929214"/>
              <a:ext cx="952471" cy="9525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72" name="Picture 18" descr="pasted-image.pd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166040" y="4905401"/>
              <a:ext cx="1011206" cy="10001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73" name="Picture 19" descr="pasted-image.pdf"/>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2571029" y="4970489"/>
              <a:ext cx="1442994" cy="876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74" name="Picture 20" descr="pasted-image.pd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5344308" y="5116540"/>
              <a:ext cx="2411339" cy="5778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75" name="Picture 21" descr="pasted-image.pdf"/>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4045772" y="2014549"/>
              <a:ext cx="2379590" cy="4794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76" name="Picture 22" descr="pasted-image.pdf"/>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8543022" y="160339"/>
              <a:ext cx="1725560" cy="690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77" name="Picture 23" descr="pasted-image.pdf"/>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21103582" y="7938"/>
              <a:ext cx="1168364" cy="9953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78" name="Picture 24" descr="pasted-image.pdf"/>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9809808" y="1673234"/>
              <a:ext cx="2543098" cy="8588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79" name="Picture 25" descr="pasted-image.pdf"/>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8974809" y="5265766"/>
              <a:ext cx="3293963" cy="279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80" name="Picture 26" descr="pasted-image.pdf"/>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18903374" y="3522681"/>
              <a:ext cx="3436832" cy="582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81" name="Picture 27" descr="pasted-image.pdf"/>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4476614" y="3324242"/>
              <a:ext cx="2203383" cy="690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82" name="Picture 28" descr="pasted-image.pdf"/>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11112161" y="1550996"/>
              <a:ext cx="1925578" cy="1152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83" name="Picture 29" descr="pasted-image.pdf"/>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4313106" y="1673234"/>
              <a:ext cx="2530398" cy="8588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84" name="Picture 30" descr="pasted-image.pdf"/>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6818104" y="26988"/>
              <a:ext cx="1977965" cy="793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85" name="Picture 31" descr="pasted-image.pdf"/>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31749" y="4967314"/>
              <a:ext cx="2493886" cy="876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86" name="Picture 32" descr="pasted-image.pdf"/>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0" y="1773247"/>
              <a:ext cx="3387622" cy="657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151" name="Group 35"/>
          <p:cNvGrpSpPr>
            <a:grpSpLocks/>
          </p:cNvGrpSpPr>
          <p:nvPr/>
        </p:nvGrpSpPr>
        <p:grpSpPr bwMode="auto">
          <a:xfrm>
            <a:off x="771525" y="3225800"/>
            <a:ext cx="22507575" cy="7070418"/>
            <a:chOff x="0" y="92075"/>
            <a:chExt cx="22506465" cy="7070444"/>
          </a:xfrm>
        </p:grpSpPr>
        <p:pic>
          <p:nvPicPr>
            <p:cNvPr id="6154" name="Picture 36" descr="pasted-image.pdf"/>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0" y="92075"/>
              <a:ext cx="3770127" cy="1957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55" name="Picture 37" descr="pasted-image.pdf"/>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4603523" y="292101"/>
              <a:ext cx="3768539" cy="1489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56" name="Picture 38" descr="pasted-image.pdf"/>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843714" y="5518476"/>
              <a:ext cx="2185879" cy="1644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57" name="Picture 39" descr="pasted-image.pdf"/>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13891528" y="409577"/>
              <a:ext cx="5270240" cy="13223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58" name="Picture 40" descr="pasted-image.pdf"/>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20318998" y="128588"/>
              <a:ext cx="2187467" cy="18145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6152" name="Picture 41" descr="pasted-image.pdf"/>
          <p:cNvPicPr>
            <a:picLocks noChangeAspect="1"/>
          </p:cNvPicPr>
          <p:nvPr/>
        </p:nvPicPr>
        <p:blipFill>
          <a:blip r:embed="rId34">
            <a:alphaModFix amt="20000"/>
            <a:extLst>
              <a:ext uri="{28A0092B-C50C-407E-A947-70E740481C1C}">
                <a14:useLocalDpi xmlns:a14="http://schemas.microsoft.com/office/drawing/2010/main" val="0"/>
              </a:ext>
            </a:extLst>
          </a:blip>
          <a:srcRect/>
          <a:stretch>
            <a:fillRect/>
          </a:stretch>
        </p:blipFill>
        <p:spPr bwMode="auto">
          <a:xfrm>
            <a:off x="0" y="12595225"/>
            <a:ext cx="24384000" cy="302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ltLang="en-US" dirty="0">
                <a:solidFill>
                  <a:srgbClr val="164F86"/>
                </a:solidFill>
                <a:latin typeface="Helvetica" panose="020B0604020202020204" pitchFamily="34" charset="0"/>
                <a:sym typeface="Helvetica" panose="020B0604020202020204" pitchFamily="34" charset="0"/>
              </a:rPr>
              <a:t>A few of our users</a:t>
            </a:r>
            <a:endParaRPr lang="en-US" dirty="0"/>
          </a:p>
        </p:txBody>
      </p:sp>
      <p:pic>
        <p:nvPicPr>
          <p:cNvPr id="3" name="Picture 2"/>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9949777" y="3279687"/>
            <a:ext cx="3905923" cy="1779763"/>
          </a:xfrm>
          <a:prstGeom prst="rect">
            <a:avLst/>
          </a:prstGeom>
        </p:spPr>
      </p:pic>
    </p:spTree>
    <p:extLst>
      <p:ext uri="{BB962C8B-B14F-4D97-AF65-F5344CB8AC3E}">
        <p14:creationId xmlns:p14="http://schemas.microsoft.com/office/powerpoint/2010/main" val="7337542"/>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1219215" eaLnBrk="1" fontAlgn="auto" hangingPunct="1">
              <a:spcBef>
                <a:spcPts val="0"/>
              </a:spcBef>
              <a:spcAft>
                <a:spcPts val="0"/>
              </a:spcAft>
            </a:pPr>
            <a:fld id="{EE2556C5-CE8C-6547-B838-EA80C61A4AF7}" type="slidenum">
              <a:rPr lang="en-US">
                <a:solidFill>
                  <a:prstClr val="white"/>
                </a:solidFill>
                <a:latin typeface="Arial"/>
                <a:ea typeface="+mn-ea"/>
              </a:rPr>
              <a:pPr defTabSz="1219215" eaLnBrk="1" fontAlgn="auto" hangingPunct="1">
                <a:spcBef>
                  <a:spcPts val="0"/>
                </a:spcBef>
                <a:spcAft>
                  <a:spcPts val="0"/>
                </a:spcAft>
              </a:pPr>
              <a:t>40</a:t>
            </a:fld>
            <a:endParaRPr lang="en-US" dirty="0">
              <a:solidFill>
                <a:prstClr val="white"/>
              </a:solidFill>
              <a:latin typeface="Arial"/>
              <a:ea typeface="+mn-ea"/>
            </a:endParaRPr>
          </a:p>
        </p:txBody>
      </p:sp>
      <p:sp>
        <p:nvSpPr>
          <p:cNvPr id="3" name="Content Placeholder 2"/>
          <p:cNvSpPr>
            <a:spLocks noGrp="1"/>
          </p:cNvSpPr>
          <p:nvPr>
            <p:ph sz="half" idx="1"/>
          </p:nvPr>
        </p:nvSpPr>
        <p:spPr>
          <a:xfrm>
            <a:off x="1214966" y="2765516"/>
            <a:ext cx="20166325" cy="9428867"/>
          </a:xfrm>
        </p:spPr>
        <p:txBody>
          <a:bodyPr>
            <a:normAutofit fontScale="92500"/>
          </a:bodyPr>
          <a:lstStyle/>
          <a:p>
            <a:r>
              <a:rPr lang="en-US" sz="5333" dirty="0"/>
              <a:t>Composite File Layout allows different layout based on file offset</a:t>
            </a:r>
          </a:p>
          <a:p>
            <a:pPr lvl="1"/>
            <a:r>
              <a:rPr lang="en-US" sz="4800" dirty="0"/>
              <a:t>Provides flexible layout infrastructure for upcoming features</a:t>
            </a:r>
          </a:p>
          <a:p>
            <a:pPr lvl="2"/>
            <a:r>
              <a:rPr lang="en-US" sz="4267" dirty="0"/>
              <a:t>Data-on-MDT (DoM), File Level Redundancy (FLR), HDF library integration, etc.</a:t>
            </a:r>
          </a:p>
          <a:p>
            <a:pPr lvl="1"/>
            <a:r>
              <a:rPr lang="en-US" sz="4800" dirty="0"/>
              <a:t>Layout components can be disjoint (e.g. PFL) or overlapping (e.g. FLR)</a:t>
            </a:r>
          </a:p>
          <a:p>
            <a:r>
              <a:rPr lang="en-US" sz="5333" dirty="0"/>
              <a:t>Progressive File Layout (PFL) simplifies usage for users and admins</a:t>
            </a:r>
          </a:p>
          <a:p>
            <a:pPr lvl="1"/>
            <a:r>
              <a:rPr lang="en-US" sz="4800" dirty="0"/>
              <a:t>Optimize performance for diverse users/applications</a:t>
            </a:r>
          </a:p>
          <a:p>
            <a:pPr lvl="1"/>
            <a:r>
              <a:rPr lang="en-US" sz="4800" dirty="0"/>
              <a:t>One PFL layout could be used for all files</a:t>
            </a:r>
          </a:p>
          <a:p>
            <a:pPr lvl="1"/>
            <a:r>
              <a:rPr lang="en-US" sz="4800" dirty="0"/>
              <a:t>Low stat overhead for small files</a:t>
            </a:r>
          </a:p>
          <a:p>
            <a:pPr lvl="1"/>
            <a:r>
              <a:rPr lang="en-US" sz="4800" dirty="0"/>
              <a:t>High IO bandwidth for large files</a:t>
            </a:r>
          </a:p>
          <a:p>
            <a:endParaRPr lang="en-US" sz="5333" dirty="0"/>
          </a:p>
        </p:txBody>
      </p:sp>
      <p:sp>
        <p:nvSpPr>
          <p:cNvPr id="5" name="Title 4"/>
          <p:cNvSpPr>
            <a:spLocks noGrp="1"/>
          </p:cNvSpPr>
          <p:nvPr>
            <p:ph type="title"/>
          </p:nvPr>
        </p:nvSpPr>
        <p:spPr>
          <a:xfrm>
            <a:off x="1214967" y="823595"/>
            <a:ext cx="22800904" cy="2316480"/>
          </a:xfrm>
        </p:spPr>
        <p:txBody>
          <a:bodyPr/>
          <a:lstStyle/>
          <a:p>
            <a:r>
              <a:rPr lang="en-US" dirty="0"/>
              <a:t>Composite/Progressive File Layout 		Lustre 2.10 </a:t>
            </a:r>
          </a:p>
        </p:txBody>
      </p:sp>
      <p:graphicFrame>
        <p:nvGraphicFramePr>
          <p:cNvPr id="8" name="Content Placeholder 4"/>
          <p:cNvGraphicFramePr>
            <a:graphicFrameLocks/>
          </p:cNvGraphicFramePr>
          <p:nvPr>
            <p:extLst/>
          </p:nvPr>
        </p:nvGraphicFramePr>
        <p:xfrm>
          <a:off x="12427986" y="9491404"/>
          <a:ext cx="11956015" cy="3146327"/>
        </p:xfrm>
        <a:graphic>
          <a:graphicData uri="http://schemas.openxmlformats.org/drawingml/2006/table">
            <a:tbl>
              <a:tblPr firstRow="1" bandRow="1">
                <a:tableStyleId>{2D5ABB26-0587-4C30-8999-92F81FD0307C}</a:tableStyleId>
              </a:tblPr>
              <a:tblGrid>
                <a:gridCol w="3303629">
                  <a:extLst>
                    <a:ext uri="{9D8B030D-6E8A-4147-A177-3AD203B41FA5}">
                      <a16:colId xmlns:a16="http://schemas.microsoft.com/office/drawing/2014/main" val="20000"/>
                    </a:ext>
                  </a:extLst>
                </a:gridCol>
                <a:gridCol w="885243">
                  <a:extLst>
                    <a:ext uri="{9D8B030D-6E8A-4147-A177-3AD203B41FA5}">
                      <a16:colId xmlns:a16="http://schemas.microsoft.com/office/drawing/2014/main" val="20001"/>
                    </a:ext>
                  </a:extLst>
                </a:gridCol>
                <a:gridCol w="615501">
                  <a:extLst>
                    <a:ext uri="{9D8B030D-6E8A-4147-A177-3AD203B41FA5}">
                      <a16:colId xmlns:a16="http://schemas.microsoft.com/office/drawing/2014/main" val="20002"/>
                    </a:ext>
                  </a:extLst>
                </a:gridCol>
                <a:gridCol w="615501">
                  <a:extLst>
                    <a:ext uri="{9D8B030D-6E8A-4147-A177-3AD203B41FA5}">
                      <a16:colId xmlns:a16="http://schemas.microsoft.com/office/drawing/2014/main" val="20003"/>
                    </a:ext>
                  </a:extLst>
                </a:gridCol>
                <a:gridCol w="704768">
                  <a:extLst>
                    <a:ext uri="{9D8B030D-6E8A-4147-A177-3AD203B41FA5}">
                      <a16:colId xmlns:a16="http://schemas.microsoft.com/office/drawing/2014/main" val="20004"/>
                    </a:ext>
                  </a:extLst>
                </a:gridCol>
                <a:gridCol w="538936">
                  <a:extLst>
                    <a:ext uri="{9D8B030D-6E8A-4147-A177-3AD203B41FA5}">
                      <a16:colId xmlns:a16="http://schemas.microsoft.com/office/drawing/2014/main" val="20005"/>
                    </a:ext>
                  </a:extLst>
                </a:gridCol>
                <a:gridCol w="590603">
                  <a:extLst>
                    <a:ext uri="{9D8B030D-6E8A-4147-A177-3AD203B41FA5}">
                      <a16:colId xmlns:a16="http://schemas.microsoft.com/office/drawing/2014/main" val="20006"/>
                    </a:ext>
                  </a:extLst>
                </a:gridCol>
                <a:gridCol w="671691">
                  <a:extLst>
                    <a:ext uri="{9D8B030D-6E8A-4147-A177-3AD203B41FA5}">
                      <a16:colId xmlns:a16="http://schemas.microsoft.com/office/drawing/2014/main" val="20007"/>
                    </a:ext>
                  </a:extLst>
                </a:gridCol>
                <a:gridCol w="671691">
                  <a:extLst>
                    <a:ext uri="{9D8B030D-6E8A-4147-A177-3AD203B41FA5}">
                      <a16:colId xmlns:a16="http://schemas.microsoft.com/office/drawing/2014/main" val="20008"/>
                    </a:ext>
                  </a:extLst>
                </a:gridCol>
                <a:gridCol w="671691">
                  <a:extLst>
                    <a:ext uri="{9D8B030D-6E8A-4147-A177-3AD203B41FA5}">
                      <a16:colId xmlns:a16="http://schemas.microsoft.com/office/drawing/2014/main" val="20009"/>
                    </a:ext>
                  </a:extLst>
                </a:gridCol>
                <a:gridCol w="671691">
                  <a:extLst>
                    <a:ext uri="{9D8B030D-6E8A-4147-A177-3AD203B41FA5}">
                      <a16:colId xmlns:a16="http://schemas.microsoft.com/office/drawing/2014/main" val="20010"/>
                    </a:ext>
                  </a:extLst>
                </a:gridCol>
                <a:gridCol w="1460891">
                  <a:extLst>
                    <a:ext uri="{9D8B030D-6E8A-4147-A177-3AD203B41FA5}">
                      <a16:colId xmlns:a16="http://schemas.microsoft.com/office/drawing/2014/main" val="20011"/>
                    </a:ext>
                  </a:extLst>
                </a:gridCol>
                <a:gridCol w="554179">
                  <a:extLst>
                    <a:ext uri="{9D8B030D-6E8A-4147-A177-3AD203B41FA5}">
                      <a16:colId xmlns:a16="http://schemas.microsoft.com/office/drawing/2014/main" val="20012"/>
                    </a:ext>
                  </a:extLst>
                </a:gridCol>
              </a:tblGrid>
              <a:tr h="650805">
                <a:tc gridSpan="13">
                  <a:txBody>
                    <a:bodyPr/>
                    <a:lstStyle/>
                    <a:p>
                      <a:pPr algn="ctr"/>
                      <a:r>
                        <a:rPr lang="en-US" sz="3700" dirty="0">
                          <a:solidFill>
                            <a:schemeClr val="accent1"/>
                          </a:solidFill>
                        </a:rPr>
                        <a:t> Example progressive file layout with 3 components</a:t>
                      </a:r>
                    </a:p>
                  </a:txBody>
                  <a:tcPr marL="0" marR="0" marT="3600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000" dirty="0"/>
                    </a:p>
                  </a:txBody>
                  <a:tcPr marL="0" marR="0" marT="1800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000" dirty="0"/>
                    </a:p>
                  </a:txBody>
                  <a:tcPr marL="0" marR="0" marT="1800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402021">
                <a:tc>
                  <a:txBody>
                    <a:bodyPr/>
                    <a:lstStyle/>
                    <a:p>
                      <a:pPr algn="ctr"/>
                      <a:r>
                        <a:rPr lang="en-US" sz="3700" dirty="0"/>
                        <a:t>1 stripe</a:t>
                      </a:r>
                    </a:p>
                    <a:p>
                      <a:pPr algn="ctr"/>
                      <a:r>
                        <a:rPr lang="en-US" sz="3700" dirty="0"/>
                        <a:t>[0, 32MB)</a:t>
                      </a:r>
                    </a:p>
                  </a:txBody>
                  <a:tcPr marL="0" marR="0" marT="3600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r>
                        <a:rPr lang="en-US" sz="3700" dirty="0"/>
                        <a:t>4 stripes</a:t>
                      </a:r>
                    </a:p>
                    <a:p>
                      <a:pPr algn="ctr"/>
                      <a:r>
                        <a:rPr lang="en-US" sz="3700" dirty="0"/>
                        <a:t>[32MB, 1GB)</a:t>
                      </a:r>
                    </a:p>
                  </a:txBody>
                  <a:tcPr marL="0" marR="0" marT="3600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solidFill>
                  </a:tcPr>
                </a:tc>
                <a:tc gridSpan="8">
                  <a:txBody>
                    <a:bodyPr/>
                    <a:lstStyle/>
                    <a:p>
                      <a:pPr algn="ctr"/>
                      <a:r>
                        <a:rPr lang="en-US" sz="3700" dirty="0"/>
                        <a:t>128 stripes</a:t>
                      </a:r>
                    </a:p>
                    <a:p>
                      <a:pPr algn="ctr"/>
                      <a:r>
                        <a:rPr lang="en-US" sz="3700" dirty="0"/>
                        <a:t>[1GB, </a:t>
                      </a:r>
                      <a:r>
                        <a:rPr lang="en-US" sz="3700" dirty="0">
                          <a:latin typeface="+mn-lt"/>
                          <a:cs typeface="Arial Unicode MS"/>
                        </a:rPr>
                        <a:t>∞</a:t>
                      </a:r>
                      <a:r>
                        <a:rPr lang="en-US" sz="3700" dirty="0"/>
                        <a:t>)</a:t>
                      </a:r>
                    </a:p>
                  </a:txBody>
                  <a:tcPr marL="0" marR="0" marT="36000" marB="36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solidFill>
                  </a:tcPr>
                </a:tc>
                <a:extLst>
                  <a:ext uri="{0D108BD9-81ED-4DB2-BD59-A6C34878D82A}">
                    <a16:rowId xmlns:a16="http://schemas.microsoft.com/office/drawing/2014/main" val="10001"/>
                  </a:ext>
                </a:extLst>
              </a:tr>
              <a:tr h="1093501">
                <a:tc>
                  <a:txBody>
                    <a:bodyPr/>
                    <a:lstStyle/>
                    <a:p>
                      <a:pPr algn="ctr"/>
                      <a:r>
                        <a:rPr lang="en-US" sz="3700" dirty="0"/>
                        <a:t>SSD</a:t>
                      </a:r>
                    </a:p>
                  </a:txBody>
                  <a:tcPr marL="182880" marR="182880" marT="91440" marB="9144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endParaRPr lang="en-US" sz="3700" dirty="0"/>
                    </a:p>
                  </a:txBody>
                  <a:tcPr marL="182880" marR="182880" marT="91440" marB="9144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endParaRPr lang="en-US" sz="3700" dirty="0"/>
                    </a:p>
                  </a:txBody>
                  <a:tcPr marL="182880" marR="182880" marT="91440" marB="9144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endParaRPr lang="en-US" sz="3700" dirty="0"/>
                    </a:p>
                  </a:txBody>
                  <a:tcPr marL="182880" marR="182880" marT="91440" marB="9144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endParaRPr lang="en-US" sz="3700" dirty="0"/>
                    </a:p>
                  </a:txBody>
                  <a:tcPr marL="182880" marR="182880" marT="91440" marB="9144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endParaRPr lang="en-US" sz="3700" dirty="0"/>
                    </a:p>
                  </a:txBody>
                  <a:tcPr marL="182880" marR="182880" marT="91440" marB="9144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endParaRPr lang="en-US" sz="3700" dirty="0"/>
                    </a:p>
                  </a:txBody>
                  <a:tcPr marL="182880" marR="182880" marT="91440" marB="9144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endParaRPr lang="en-US" sz="3700" dirty="0"/>
                    </a:p>
                  </a:txBody>
                  <a:tcPr marL="182880" marR="182880" marT="91440" marB="9144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endParaRPr lang="en-US" sz="3700" dirty="0"/>
                    </a:p>
                  </a:txBody>
                  <a:tcPr marL="182880" marR="182880" marT="91440" marB="9144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endParaRPr lang="en-US" sz="3700" dirty="0"/>
                    </a:p>
                  </a:txBody>
                  <a:tcPr marL="182880" marR="182880" marT="91440" marB="9144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endParaRPr lang="en-US" sz="3700" dirty="0"/>
                    </a:p>
                  </a:txBody>
                  <a:tcPr marL="182880" marR="182880" marT="91440" marB="9144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endParaRPr lang="en-US" sz="2900" dirty="0"/>
                    </a:p>
                    <a:p>
                      <a:pPr algn="ctr"/>
                      <a:r>
                        <a:rPr lang="en-US" sz="2900" dirty="0"/>
                        <a:t>…</a:t>
                      </a:r>
                    </a:p>
                  </a:txBody>
                  <a:tcPr marL="182880" marR="182880" marT="91440" marB="9144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endParaRPr lang="en-US" sz="3700" dirty="0"/>
                    </a:p>
                  </a:txBody>
                  <a:tcPr marL="182880" marR="182880" marT="91440" marB="9144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1827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Rounded Rectangle 554"/>
          <p:cNvSpPr/>
          <p:nvPr/>
        </p:nvSpPr>
        <p:spPr>
          <a:xfrm>
            <a:off x="3753779" y="9673664"/>
            <a:ext cx="2193008" cy="2813072"/>
          </a:xfrm>
          <a:prstGeom prst="roundRect">
            <a:avLst/>
          </a:prstGeom>
          <a:solidFill>
            <a:schemeClr val="accent5">
              <a:lumMod val="40000"/>
              <a:lumOff val="60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215" eaLnBrk="1" fontAlgn="auto" hangingPunct="1">
              <a:spcBef>
                <a:spcPts val="0"/>
              </a:spcBef>
              <a:spcAft>
                <a:spcPts val="0"/>
              </a:spcAft>
            </a:pPr>
            <a:endParaRPr lang="en-US" sz="4800">
              <a:solidFill>
                <a:prstClr val="white"/>
              </a:solidFill>
              <a:latin typeface="Arial"/>
            </a:endParaRPr>
          </a:p>
        </p:txBody>
      </p:sp>
      <p:sp>
        <p:nvSpPr>
          <p:cNvPr id="554" name="Rounded Rectangle 553"/>
          <p:cNvSpPr/>
          <p:nvPr/>
        </p:nvSpPr>
        <p:spPr>
          <a:xfrm>
            <a:off x="13465879" y="9706965"/>
            <a:ext cx="6213411" cy="2813072"/>
          </a:xfrm>
          <a:prstGeom prst="roundRect">
            <a:avLst/>
          </a:prstGeom>
          <a:solidFill>
            <a:schemeClr val="accent5">
              <a:lumMod val="40000"/>
              <a:lumOff val="60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215" eaLnBrk="1" fontAlgn="auto" hangingPunct="1">
              <a:spcBef>
                <a:spcPts val="0"/>
              </a:spcBef>
              <a:spcAft>
                <a:spcPts val="0"/>
              </a:spcAft>
            </a:pPr>
            <a:endParaRPr lang="en-US" sz="4800">
              <a:solidFill>
                <a:prstClr val="white"/>
              </a:solidFill>
              <a:latin typeface="Arial"/>
            </a:endParaRPr>
          </a:p>
        </p:txBody>
      </p:sp>
      <p:sp>
        <p:nvSpPr>
          <p:cNvPr id="553" name="Rounded Rectangle 552"/>
          <p:cNvSpPr/>
          <p:nvPr/>
        </p:nvSpPr>
        <p:spPr>
          <a:xfrm>
            <a:off x="15734980" y="3241463"/>
            <a:ext cx="7893571" cy="5553384"/>
          </a:xfrm>
          <a:prstGeom prst="roundRect">
            <a:avLst/>
          </a:prstGeom>
          <a:solidFill>
            <a:schemeClr val="accent2">
              <a:lumMod val="20000"/>
              <a:lumOff val="80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215" eaLnBrk="1" fontAlgn="auto" hangingPunct="1">
              <a:spcBef>
                <a:spcPts val="0"/>
              </a:spcBef>
              <a:spcAft>
                <a:spcPts val="0"/>
              </a:spcAft>
            </a:pPr>
            <a:endParaRPr lang="en-US" sz="4800">
              <a:solidFill>
                <a:prstClr val="white"/>
              </a:solidFill>
              <a:latin typeface="Arial"/>
            </a:endParaRPr>
          </a:p>
        </p:txBody>
      </p:sp>
      <p:sp>
        <p:nvSpPr>
          <p:cNvPr id="7" name="Rounded Rectangle 6"/>
          <p:cNvSpPr/>
          <p:nvPr/>
        </p:nvSpPr>
        <p:spPr>
          <a:xfrm>
            <a:off x="448869" y="3249244"/>
            <a:ext cx="15114816" cy="5553384"/>
          </a:xfrm>
          <a:prstGeom prst="roundRect">
            <a:avLst/>
          </a:prstGeom>
          <a:solidFill>
            <a:schemeClr val="accent3">
              <a:lumMod val="60000"/>
              <a:lumOff val="40000"/>
            </a:schemeClr>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215" eaLnBrk="1" fontAlgn="auto" hangingPunct="1">
              <a:spcBef>
                <a:spcPts val="0"/>
              </a:spcBef>
              <a:spcAft>
                <a:spcPts val="0"/>
              </a:spcAft>
            </a:pPr>
            <a:endParaRPr lang="en-US" sz="4800">
              <a:solidFill>
                <a:prstClr val="white"/>
              </a:solidFill>
              <a:latin typeface="Arial"/>
            </a:endParaRPr>
          </a:p>
        </p:txBody>
      </p:sp>
      <p:cxnSp>
        <p:nvCxnSpPr>
          <p:cNvPr id="551" name="Straight Connector 550"/>
          <p:cNvCxnSpPr/>
          <p:nvPr/>
        </p:nvCxnSpPr>
        <p:spPr bwMode="auto">
          <a:xfrm flipV="1">
            <a:off x="1027576" y="9318995"/>
            <a:ext cx="0" cy="680704"/>
          </a:xfrm>
          <a:prstGeom prst="line">
            <a:avLst/>
          </a:prstGeom>
          <a:solidFill>
            <a:schemeClr val="bg1"/>
          </a:solidFill>
          <a:ln w="25400" cap="flat" cmpd="sng" algn="ctr">
            <a:solidFill>
              <a:schemeClr val="tx1"/>
            </a:solidFill>
            <a:prstDash val="solid"/>
            <a:round/>
            <a:headEnd type="none" w="sm" len="sm"/>
            <a:tailEnd type="none" w="sm" len="sm"/>
          </a:ln>
          <a:effectLst/>
        </p:spPr>
      </p:cxnSp>
      <p:cxnSp>
        <p:nvCxnSpPr>
          <p:cNvPr id="552" name="Straight Connector 551"/>
          <p:cNvCxnSpPr/>
          <p:nvPr/>
        </p:nvCxnSpPr>
        <p:spPr bwMode="auto">
          <a:xfrm flipV="1">
            <a:off x="1240219" y="9614213"/>
            <a:ext cx="0" cy="385488"/>
          </a:xfrm>
          <a:prstGeom prst="line">
            <a:avLst/>
          </a:prstGeom>
          <a:solidFill>
            <a:schemeClr val="bg1"/>
          </a:solidFill>
          <a:ln w="25400" cap="flat" cmpd="sng" algn="ctr">
            <a:solidFill>
              <a:schemeClr val="tx1"/>
            </a:solidFill>
            <a:prstDash val="solid"/>
            <a:round/>
            <a:headEnd type="none" w="sm" len="sm"/>
            <a:tailEnd type="none" w="sm" len="sm"/>
          </a:ln>
          <a:effectLst/>
        </p:spPr>
      </p:cxnSp>
      <p:cxnSp>
        <p:nvCxnSpPr>
          <p:cNvPr id="420" name="Straight Connector 419"/>
          <p:cNvCxnSpPr/>
          <p:nvPr/>
        </p:nvCxnSpPr>
        <p:spPr bwMode="auto">
          <a:xfrm>
            <a:off x="14766171" y="7535240"/>
            <a:ext cx="0" cy="2024299"/>
          </a:xfrm>
          <a:prstGeom prst="line">
            <a:avLst/>
          </a:prstGeom>
          <a:solidFill>
            <a:schemeClr val="bg1"/>
          </a:solidFill>
          <a:ln w="25400" cap="flat" cmpd="sng" algn="ctr">
            <a:solidFill>
              <a:schemeClr val="tx1"/>
            </a:solidFill>
            <a:prstDash val="solid"/>
            <a:round/>
            <a:headEnd type="none" w="sm" len="sm"/>
            <a:tailEnd type="none" w="sm" len="sm"/>
          </a:ln>
          <a:effectLst/>
        </p:spPr>
      </p:cxnSp>
      <p:cxnSp>
        <p:nvCxnSpPr>
          <p:cNvPr id="522" name="Straight Connector 521"/>
          <p:cNvCxnSpPr/>
          <p:nvPr/>
        </p:nvCxnSpPr>
        <p:spPr bwMode="auto">
          <a:xfrm flipV="1">
            <a:off x="4819573" y="9353693"/>
            <a:ext cx="0" cy="680704"/>
          </a:xfrm>
          <a:prstGeom prst="line">
            <a:avLst/>
          </a:prstGeom>
          <a:solidFill>
            <a:schemeClr val="bg1"/>
          </a:solidFill>
          <a:ln w="25400" cap="flat" cmpd="sng" algn="ctr">
            <a:solidFill>
              <a:schemeClr val="tx1"/>
            </a:solidFill>
            <a:prstDash val="solid"/>
            <a:round/>
            <a:headEnd type="none" w="sm" len="sm"/>
            <a:tailEnd type="none" w="sm" len="sm"/>
          </a:ln>
          <a:effectLst/>
        </p:spPr>
      </p:cxnSp>
      <p:cxnSp>
        <p:nvCxnSpPr>
          <p:cNvPr id="523" name="Straight Connector 522"/>
          <p:cNvCxnSpPr/>
          <p:nvPr/>
        </p:nvCxnSpPr>
        <p:spPr bwMode="auto">
          <a:xfrm flipV="1">
            <a:off x="5041099" y="9516845"/>
            <a:ext cx="0" cy="520795"/>
          </a:xfrm>
          <a:prstGeom prst="line">
            <a:avLst/>
          </a:prstGeom>
          <a:solidFill>
            <a:schemeClr val="bg1"/>
          </a:solidFill>
          <a:ln w="25400" cap="flat" cmpd="sng" algn="ctr">
            <a:solidFill>
              <a:schemeClr val="tx1"/>
            </a:solidFill>
            <a:prstDash val="solid"/>
            <a:round/>
            <a:headEnd type="none" w="sm" len="sm"/>
            <a:tailEnd type="none" w="sm" len="sm"/>
          </a:ln>
          <a:effectLst/>
        </p:spPr>
      </p:cxnSp>
      <p:cxnSp>
        <p:nvCxnSpPr>
          <p:cNvPr id="419" name="Straight Connector 418"/>
          <p:cNvCxnSpPr/>
          <p:nvPr/>
        </p:nvCxnSpPr>
        <p:spPr bwMode="auto">
          <a:xfrm>
            <a:off x="12840715" y="7526991"/>
            <a:ext cx="0" cy="2041539"/>
          </a:xfrm>
          <a:prstGeom prst="line">
            <a:avLst/>
          </a:prstGeom>
          <a:solidFill>
            <a:schemeClr val="bg1"/>
          </a:solidFill>
          <a:ln w="25400" cap="flat" cmpd="sng" algn="ctr">
            <a:solidFill>
              <a:schemeClr val="tx1"/>
            </a:solidFill>
            <a:prstDash val="solid"/>
            <a:round/>
            <a:headEnd type="none" w="sm" len="sm"/>
            <a:tailEnd type="none" w="sm" len="sm"/>
          </a:ln>
          <a:effectLst/>
        </p:spPr>
      </p:cxnSp>
      <p:cxnSp>
        <p:nvCxnSpPr>
          <p:cNvPr id="418" name="Straight Connector 417"/>
          <p:cNvCxnSpPr/>
          <p:nvPr/>
        </p:nvCxnSpPr>
        <p:spPr bwMode="auto">
          <a:xfrm>
            <a:off x="10857341" y="7535239"/>
            <a:ext cx="0" cy="2036888"/>
          </a:xfrm>
          <a:prstGeom prst="line">
            <a:avLst/>
          </a:prstGeom>
          <a:solidFill>
            <a:schemeClr val="bg1"/>
          </a:solidFill>
          <a:ln w="25400" cap="flat" cmpd="sng" algn="ctr">
            <a:solidFill>
              <a:schemeClr val="tx1"/>
            </a:solidFill>
            <a:prstDash val="solid"/>
            <a:round/>
            <a:headEnd type="none" w="sm" len="sm"/>
            <a:tailEnd type="none" w="sm" len="sm"/>
          </a:ln>
          <a:effectLst/>
        </p:spPr>
      </p:cxnSp>
      <p:cxnSp>
        <p:nvCxnSpPr>
          <p:cNvPr id="417" name="Straight Connector 416"/>
          <p:cNvCxnSpPr/>
          <p:nvPr/>
        </p:nvCxnSpPr>
        <p:spPr bwMode="auto">
          <a:xfrm>
            <a:off x="8959888" y="7552167"/>
            <a:ext cx="0" cy="1992296"/>
          </a:xfrm>
          <a:prstGeom prst="line">
            <a:avLst/>
          </a:prstGeom>
          <a:solidFill>
            <a:schemeClr val="bg1"/>
          </a:solidFill>
          <a:ln w="25400" cap="flat" cmpd="sng" algn="ctr">
            <a:solidFill>
              <a:schemeClr val="tx1"/>
            </a:solidFill>
            <a:prstDash val="solid"/>
            <a:round/>
            <a:headEnd type="none" w="sm" len="sm"/>
            <a:tailEnd type="none" w="sm" len="sm"/>
          </a:ln>
          <a:effectLst/>
        </p:spPr>
      </p:cxnSp>
      <p:cxnSp>
        <p:nvCxnSpPr>
          <p:cNvPr id="422" name="Straight Connector 421"/>
          <p:cNvCxnSpPr/>
          <p:nvPr/>
        </p:nvCxnSpPr>
        <p:spPr bwMode="auto">
          <a:xfrm>
            <a:off x="3094115" y="7523611"/>
            <a:ext cx="0" cy="2022592"/>
          </a:xfrm>
          <a:prstGeom prst="line">
            <a:avLst/>
          </a:prstGeom>
          <a:solidFill>
            <a:schemeClr val="bg1"/>
          </a:solidFill>
          <a:ln w="25400" cap="flat" cmpd="sng" algn="ctr">
            <a:solidFill>
              <a:schemeClr val="tx1"/>
            </a:solidFill>
            <a:prstDash val="solid"/>
            <a:round/>
            <a:headEnd type="none" w="sm" len="sm"/>
            <a:tailEnd type="none" w="sm" len="sm"/>
          </a:ln>
          <a:effectLst/>
        </p:spPr>
      </p:cxnSp>
      <p:cxnSp>
        <p:nvCxnSpPr>
          <p:cNvPr id="421" name="Straight Connector 420"/>
          <p:cNvCxnSpPr/>
          <p:nvPr/>
        </p:nvCxnSpPr>
        <p:spPr bwMode="auto">
          <a:xfrm>
            <a:off x="5043837" y="7519346"/>
            <a:ext cx="0" cy="2005245"/>
          </a:xfrm>
          <a:prstGeom prst="line">
            <a:avLst/>
          </a:prstGeom>
          <a:solidFill>
            <a:schemeClr val="bg1"/>
          </a:solidFill>
          <a:ln w="25400" cap="flat" cmpd="sng" algn="ctr">
            <a:solidFill>
              <a:schemeClr val="tx1"/>
            </a:solidFill>
            <a:prstDash val="solid"/>
            <a:round/>
            <a:headEnd type="none" w="sm" len="sm"/>
            <a:tailEnd type="none" w="sm" len="sm"/>
          </a:ln>
          <a:effectLst/>
        </p:spPr>
      </p:cxnSp>
      <p:cxnSp>
        <p:nvCxnSpPr>
          <p:cNvPr id="495" name="Straight Connector 494"/>
          <p:cNvCxnSpPr/>
          <p:nvPr/>
        </p:nvCxnSpPr>
        <p:spPr bwMode="auto">
          <a:xfrm flipV="1">
            <a:off x="14787523" y="9585592"/>
            <a:ext cx="0" cy="425403"/>
          </a:xfrm>
          <a:prstGeom prst="line">
            <a:avLst/>
          </a:prstGeom>
          <a:solidFill>
            <a:schemeClr val="bg1"/>
          </a:solidFill>
          <a:ln w="25400" cap="flat" cmpd="sng" algn="ctr">
            <a:solidFill>
              <a:schemeClr val="tx1"/>
            </a:solidFill>
            <a:prstDash val="solid"/>
            <a:round/>
            <a:headEnd type="none" w="sm" len="sm"/>
            <a:tailEnd type="none" w="sm" len="sm"/>
          </a:ln>
          <a:effectLst/>
        </p:spPr>
      </p:cxnSp>
      <p:cxnSp>
        <p:nvCxnSpPr>
          <p:cNvPr id="494" name="Straight Connector 493"/>
          <p:cNvCxnSpPr/>
          <p:nvPr/>
        </p:nvCxnSpPr>
        <p:spPr bwMode="auto">
          <a:xfrm flipV="1">
            <a:off x="14573485" y="9376888"/>
            <a:ext cx="0" cy="684331"/>
          </a:xfrm>
          <a:prstGeom prst="line">
            <a:avLst/>
          </a:prstGeom>
          <a:solidFill>
            <a:schemeClr val="bg1"/>
          </a:solidFill>
          <a:ln w="25400" cap="flat" cmpd="sng" algn="ctr">
            <a:solidFill>
              <a:schemeClr val="tx1"/>
            </a:solidFill>
            <a:prstDash val="solid"/>
            <a:round/>
            <a:headEnd type="none" w="sm" len="sm"/>
            <a:tailEnd type="none" w="sm" len="sm"/>
          </a:ln>
          <a:effectLst/>
        </p:spPr>
      </p:cxnSp>
      <p:cxnSp>
        <p:nvCxnSpPr>
          <p:cNvPr id="424" name="Straight Connector 423"/>
          <p:cNvCxnSpPr/>
          <p:nvPr/>
        </p:nvCxnSpPr>
        <p:spPr bwMode="auto">
          <a:xfrm flipV="1">
            <a:off x="12838131" y="9596117"/>
            <a:ext cx="0" cy="425403"/>
          </a:xfrm>
          <a:prstGeom prst="line">
            <a:avLst/>
          </a:prstGeom>
          <a:solidFill>
            <a:schemeClr val="bg1"/>
          </a:solidFill>
          <a:ln w="25400" cap="flat" cmpd="sng" algn="ctr">
            <a:solidFill>
              <a:schemeClr val="tx1"/>
            </a:solidFill>
            <a:prstDash val="solid"/>
            <a:round/>
            <a:headEnd type="none" w="sm" len="sm"/>
            <a:tailEnd type="none" w="sm" len="sm"/>
          </a:ln>
          <a:effectLst/>
        </p:spPr>
      </p:cxnSp>
      <p:cxnSp>
        <p:nvCxnSpPr>
          <p:cNvPr id="425" name="Straight Connector 424"/>
          <p:cNvCxnSpPr/>
          <p:nvPr/>
        </p:nvCxnSpPr>
        <p:spPr bwMode="auto">
          <a:xfrm flipV="1">
            <a:off x="10847779" y="9551723"/>
            <a:ext cx="0" cy="544645"/>
          </a:xfrm>
          <a:prstGeom prst="line">
            <a:avLst/>
          </a:prstGeom>
          <a:solidFill>
            <a:schemeClr val="bg1"/>
          </a:solidFill>
          <a:ln w="25400" cap="flat" cmpd="sng" algn="ctr">
            <a:solidFill>
              <a:schemeClr val="tx1"/>
            </a:solidFill>
            <a:prstDash val="solid"/>
            <a:round/>
            <a:headEnd type="none" w="sm" len="sm"/>
            <a:tailEnd type="none" w="sm" len="sm"/>
          </a:ln>
          <a:effectLst/>
        </p:spPr>
      </p:cxnSp>
      <p:cxnSp>
        <p:nvCxnSpPr>
          <p:cNvPr id="426" name="Straight Connector 425"/>
          <p:cNvCxnSpPr/>
          <p:nvPr/>
        </p:nvCxnSpPr>
        <p:spPr bwMode="auto">
          <a:xfrm flipV="1">
            <a:off x="8952405" y="9513181"/>
            <a:ext cx="0" cy="520795"/>
          </a:xfrm>
          <a:prstGeom prst="line">
            <a:avLst/>
          </a:prstGeom>
          <a:solidFill>
            <a:schemeClr val="bg1"/>
          </a:solidFill>
          <a:ln w="25400" cap="flat" cmpd="sng" algn="ctr">
            <a:solidFill>
              <a:schemeClr val="tx1"/>
            </a:solidFill>
            <a:prstDash val="solid"/>
            <a:round/>
            <a:headEnd type="none" w="sm" len="sm"/>
            <a:tailEnd type="none" w="sm" len="sm"/>
          </a:ln>
          <a:effectLst/>
        </p:spPr>
      </p:cxnSp>
      <p:cxnSp>
        <p:nvCxnSpPr>
          <p:cNvPr id="427" name="Straight Connector 426"/>
          <p:cNvCxnSpPr/>
          <p:nvPr/>
        </p:nvCxnSpPr>
        <p:spPr bwMode="auto">
          <a:xfrm flipV="1">
            <a:off x="7009547" y="9559347"/>
            <a:ext cx="0" cy="474629"/>
          </a:xfrm>
          <a:prstGeom prst="line">
            <a:avLst/>
          </a:prstGeom>
          <a:solidFill>
            <a:schemeClr val="bg1"/>
          </a:solidFill>
          <a:ln w="25400" cap="flat" cmpd="sng" algn="ctr">
            <a:solidFill>
              <a:schemeClr val="tx1"/>
            </a:solidFill>
            <a:prstDash val="solid"/>
            <a:round/>
            <a:headEnd type="none" w="sm" len="sm"/>
            <a:tailEnd type="none" w="sm" len="sm"/>
          </a:ln>
          <a:effectLst/>
        </p:spPr>
      </p:cxnSp>
      <p:sp>
        <p:nvSpPr>
          <p:cNvPr id="2" name="Title 1"/>
          <p:cNvSpPr>
            <a:spLocks noGrp="1"/>
          </p:cNvSpPr>
          <p:nvPr>
            <p:ph type="title"/>
          </p:nvPr>
        </p:nvSpPr>
        <p:spPr/>
        <p:txBody>
          <a:bodyPr>
            <a:normAutofit/>
          </a:bodyPr>
          <a:lstStyle/>
          <a:p>
            <a:r>
              <a:rPr lang="en-US" dirty="0"/>
              <a:t>Tiered Storage and File Level Redundancy</a:t>
            </a:r>
            <a:br>
              <a:rPr lang="en-US" dirty="0"/>
            </a:br>
            <a:r>
              <a:rPr lang="en-US" sz="4800" i="1" dirty="0"/>
              <a:t>Data locality</a:t>
            </a:r>
            <a:r>
              <a:rPr lang="en-US" sz="4800" dirty="0"/>
              <a:t>, with </a:t>
            </a:r>
            <a:r>
              <a:rPr lang="en-US" sz="4800" i="1" dirty="0"/>
              <a:t>direct access</a:t>
            </a:r>
            <a:r>
              <a:rPr lang="en-US" sz="4800" dirty="0"/>
              <a:t> from clients to all storage tiers as needed</a:t>
            </a:r>
            <a:endParaRPr lang="en-US" sz="6400" dirty="0"/>
          </a:p>
        </p:txBody>
      </p:sp>
      <p:cxnSp>
        <p:nvCxnSpPr>
          <p:cNvPr id="70" name="Straight Connector 69"/>
          <p:cNvCxnSpPr>
            <a:stCxn id="398" idx="2"/>
          </p:cNvCxnSpPr>
          <p:nvPr/>
        </p:nvCxnSpPr>
        <p:spPr bwMode="auto">
          <a:xfrm>
            <a:off x="8747911" y="7528367"/>
            <a:ext cx="7251" cy="1819715"/>
          </a:xfrm>
          <a:prstGeom prst="line">
            <a:avLst/>
          </a:prstGeom>
          <a:solidFill>
            <a:schemeClr val="bg1"/>
          </a:solidFill>
          <a:ln w="25400" cap="flat" cmpd="sng" algn="ctr">
            <a:solidFill>
              <a:schemeClr val="tx1"/>
            </a:solidFill>
            <a:prstDash val="solid"/>
            <a:round/>
            <a:headEnd type="none" w="sm" len="sm"/>
            <a:tailEnd type="none" w="sm" len="sm"/>
          </a:ln>
          <a:effectLst/>
        </p:spPr>
      </p:cxnSp>
      <p:cxnSp>
        <p:nvCxnSpPr>
          <p:cNvPr id="71" name="Straight Connector 70"/>
          <p:cNvCxnSpPr>
            <a:stCxn id="392" idx="2"/>
          </p:cNvCxnSpPr>
          <p:nvPr/>
        </p:nvCxnSpPr>
        <p:spPr bwMode="auto">
          <a:xfrm flipH="1">
            <a:off x="10637584" y="7528367"/>
            <a:ext cx="4155" cy="1819715"/>
          </a:xfrm>
          <a:prstGeom prst="line">
            <a:avLst/>
          </a:prstGeom>
          <a:solidFill>
            <a:schemeClr val="bg1"/>
          </a:solidFill>
          <a:ln w="25400" cap="flat" cmpd="sng" algn="ctr">
            <a:solidFill>
              <a:schemeClr val="tx1"/>
            </a:solidFill>
            <a:prstDash val="solid"/>
            <a:round/>
            <a:headEnd type="none" w="sm" len="sm"/>
            <a:tailEnd type="none" w="sm" len="sm"/>
          </a:ln>
          <a:effectLst/>
        </p:spPr>
      </p:cxnSp>
      <p:cxnSp>
        <p:nvCxnSpPr>
          <p:cNvPr id="72" name="Straight Connector 71"/>
          <p:cNvCxnSpPr>
            <a:stCxn id="365" idx="2"/>
          </p:cNvCxnSpPr>
          <p:nvPr/>
        </p:nvCxnSpPr>
        <p:spPr bwMode="auto">
          <a:xfrm>
            <a:off x="12633567" y="7528367"/>
            <a:ext cx="67" cy="1844467"/>
          </a:xfrm>
          <a:prstGeom prst="line">
            <a:avLst/>
          </a:prstGeom>
          <a:solidFill>
            <a:schemeClr val="bg1"/>
          </a:solidFill>
          <a:ln w="25400" cap="flat" cmpd="sng" algn="ctr">
            <a:solidFill>
              <a:schemeClr val="tx1"/>
            </a:solidFill>
            <a:prstDash val="solid"/>
            <a:round/>
            <a:headEnd type="none" w="sm" len="sm"/>
            <a:tailEnd type="none" w="sm" len="sm"/>
          </a:ln>
          <a:effectLst/>
        </p:spPr>
      </p:cxnSp>
      <p:cxnSp>
        <p:nvCxnSpPr>
          <p:cNvPr id="135" name="Straight Connector 134"/>
          <p:cNvCxnSpPr>
            <a:stCxn id="359" idx="2"/>
          </p:cNvCxnSpPr>
          <p:nvPr/>
        </p:nvCxnSpPr>
        <p:spPr bwMode="auto">
          <a:xfrm>
            <a:off x="14578576" y="7528367"/>
            <a:ext cx="0" cy="1857848"/>
          </a:xfrm>
          <a:prstGeom prst="line">
            <a:avLst/>
          </a:prstGeom>
          <a:solidFill>
            <a:schemeClr val="bg1"/>
          </a:solidFill>
          <a:ln w="25400" cap="flat" cmpd="sng" algn="ctr">
            <a:solidFill>
              <a:schemeClr val="tx1"/>
            </a:solidFill>
            <a:prstDash val="solid"/>
            <a:round/>
            <a:headEnd type="none" w="sm" len="sm"/>
            <a:tailEnd type="none" w="sm" len="sm"/>
          </a:ln>
          <a:effectLst/>
        </p:spPr>
      </p:cxnSp>
      <p:grpSp>
        <p:nvGrpSpPr>
          <p:cNvPr id="140" name="Group 139"/>
          <p:cNvGrpSpPr/>
          <p:nvPr/>
        </p:nvGrpSpPr>
        <p:grpSpPr>
          <a:xfrm>
            <a:off x="8087252" y="5199836"/>
            <a:ext cx="3214979" cy="2328531"/>
            <a:chOff x="5184000" y="1478696"/>
            <a:chExt cx="1489296" cy="1185304"/>
          </a:xfrm>
        </p:grpSpPr>
        <p:grpSp>
          <p:nvGrpSpPr>
            <p:cNvPr id="382" name="Group 381"/>
            <p:cNvGrpSpPr>
              <a:grpSpLocks/>
            </p:cNvGrpSpPr>
            <p:nvPr/>
          </p:nvGrpSpPr>
          <p:grpSpPr>
            <a:xfrm>
              <a:off x="5184000" y="1478696"/>
              <a:ext cx="612000" cy="612000"/>
              <a:chOff x="4320000" y="3600000"/>
              <a:chExt cx="936000" cy="942261"/>
            </a:xfrm>
            <a:solidFill>
              <a:srgbClr val="008000"/>
            </a:solidFill>
          </p:grpSpPr>
          <p:sp>
            <p:nvSpPr>
              <p:cNvPr id="409" name="Oval 408"/>
              <p:cNvSpPr>
                <a:spLocks noChangeAspect="1"/>
              </p:cNvSpPr>
              <p:nvPr/>
            </p:nvSpPr>
            <p:spPr bwMode="auto">
              <a:xfrm>
                <a:off x="4320000" y="4176000"/>
                <a:ext cx="936000" cy="366261"/>
              </a:xfrm>
              <a:prstGeom prst="ellipse">
                <a:avLst/>
              </a:prstGeom>
              <a:grp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410" name="Oval 409"/>
              <p:cNvSpPr>
                <a:spLocks noChangeAspect="1"/>
              </p:cNvSpPr>
              <p:nvPr/>
            </p:nvSpPr>
            <p:spPr bwMode="auto">
              <a:xfrm>
                <a:off x="4320000" y="4032000"/>
                <a:ext cx="936000" cy="366261"/>
              </a:xfrm>
              <a:prstGeom prst="ellipse">
                <a:avLst/>
              </a:prstGeom>
              <a:grp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411" name="Oval 410"/>
              <p:cNvSpPr>
                <a:spLocks noChangeAspect="1"/>
              </p:cNvSpPr>
              <p:nvPr/>
            </p:nvSpPr>
            <p:spPr bwMode="auto">
              <a:xfrm>
                <a:off x="4320000" y="3888000"/>
                <a:ext cx="936000" cy="366261"/>
              </a:xfrm>
              <a:prstGeom prst="ellipse">
                <a:avLst/>
              </a:prstGeom>
              <a:grp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412" name="Oval 411"/>
              <p:cNvSpPr>
                <a:spLocks noChangeAspect="1"/>
              </p:cNvSpPr>
              <p:nvPr/>
            </p:nvSpPr>
            <p:spPr bwMode="auto">
              <a:xfrm>
                <a:off x="4320000" y="3744000"/>
                <a:ext cx="936000" cy="366261"/>
              </a:xfrm>
              <a:prstGeom prst="ellipse">
                <a:avLst/>
              </a:prstGeom>
              <a:grp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413" name="Oval 412"/>
              <p:cNvSpPr>
                <a:spLocks noChangeAspect="1"/>
              </p:cNvSpPr>
              <p:nvPr/>
            </p:nvSpPr>
            <p:spPr bwMode="auto">
              <a:xfrm>
                <a:off x="4320000" y="3600000"/>
                <a:ext cx="936000" cy="366261"/>
              </a:xfrm>
              <a:prstGeom prst="ellipse">
                <a:avLst/>
              </a:prstGeom>
              <a:grp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414" name="Oval 413"/>
              <p:cNvSpPr>
                <a:spLocks/>
              </p:cNvSpPr>
              <p:nvPr/>
            </p:nvSpPr>
            <p:spPr bwMode="auto">
              <a:xfrm>
                <a:off x="4662000" y="3726000"/>
                <a:ext cx="234000" cy="90000"/>
              </a:xfrm>
              <a:prstGeom prst="ellipse">
                <a:avLst/>
              </a:prstGeom>
              <a:grpFill/>
              <a:ln w="3175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nvGrpSpPr>
            <p:cNvPr id="383" name="Group 382"/>
            <p:cNvGrpSpPr>
              <a:grpSpLocks/>
            </p:cNvGrpSpPr>
            <p:nvPr/>
          </p:nvGrpSpPr>
          <p:grpSpPr>
            <a:xfrm>
              <a:off x="6061296" y="1478696"/>
              <a:ext cx="612000" cy="612000"/>
              <a:chOff x="4175152" y="3600000"/>
              <a:chExt cx="936000" cy="942261"/>
            </a:xfrm>
            <a:solidFill>
              <a:srgbClr val="008000"/>
            </a:solidFill>
          </p:grpSpPr>
          <p:sp>
            <p:nvSpPr>
              <p:cNvPr id="403" name="Oval 402"/>
              <p:cNvSpPr>
                <a:spLocks noChangeAspect="1"/>
              </p:cNvSpPr>
              <p:nvPr/>
            </p:nvSpPr>
            <p:spPr bwMode="auto">
              <a:xfrm>
                <a:off x="4175152" y="4175999"/>
                <a:ext cx="936000" cy="366262"/>
              </a:xfrm>
              <a:prstGeom prst="ellipse">
                <a:avLst/>
              </a:prstGeom>
              <a:grp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404" name="Oval 403"/>
              <p:cNvSpPr>
                <a:spLocks noChangeAspect="1"/>
              </p:cNvSpPr>
              <p:nvPr/>
            </p:nvSpPr>
            <p:spPr bwMode="auto">
              <a:xfrm>
                <a:off x="4175152" y="4031999"/>
                <a:ext cx="936000" cy="366262"/>
              </a:xfrm>
              <a:prstGeom prst="ellipse">
                <a:avLst/>
              </a:prstGeom>
              <a:grp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405" name="Oval 404"/>
              <p:cNvSpPr>
                <a:spLocks noChangeAspect="1"/>
              </p:cNvSpPr>
              <p:nvPr/>
            </p:nvSpPr>
            <p:spPr bwMode="auto">
              <a:xfrm>
                <a:off x="4175152" y="3888000"/>
                <a:ext cx="936000" cy="366262"/>
              </a:xfrm>
              <a:prstGeom prst="ellipse">
                <a:avLst/>
              </a:prstGeom>
              <a:grp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406" name="Oval 405"/>
              <p:cNvSpPr>
                <a:spLocks noChangeAspect="1"/>
              </p:cNvSpPr>
              <p:nvPr/>
            </p:nvSpPr>
            <p:spPr bwMode="auto">
              <a:xfrm>
                <a:off x="4175152" y="3744000"/>
                <a:ext cx="936000" cy="366262"/>
              </a:xfrm>
              <a:prstGeom prst="ellipse">
                <a:avLst/>
              </a:prstGeom>
              <a:grp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407" name="Oval 406"/>
              <p:cNvSpPr>
                <a:spLocks noChangeAspect="1"/>
              </p:cNvSpPr>
              <p:nvPr/>
            </p:nvSpPr>
            <p:spPr bwMode="auto">
              <a:xfrm>
                <a:off x="4175152" y="3600000"/>
                <a:ext cx="936000" cy="366262"/>
              </a:xfrm>
              <a:prstGeom prst="ellipse">
                <a:avLst/>
              </a:prstGeom>
              <a:grp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408" name="Oval 407"/>
              <p:cNvSpPr>
                <a:spLocks/>
              </p:cNvSpPr>
              <p:nvPr/>
            </p:nvSpPr>
            <p:spPr bwMode="auto">
              <a:xfrm>
                <a:off x="4535252" y="3725999"/>
                <a:ext cx="234000" cy="90000"/>
              </a:xfrm>
              <a:prstGeom prst="ellipse">
                <a:avLst/>
              </a:prstGeom>
              <a:grpFill/>
              <a:ln w="3175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cxnSp>
          <p:nvCxnSpPr>
            <p:cNvPr id="384" name="Straight Connector 383"/>
            <p:cNvCxnSpPr>
              <a:stCxn id="398" idx="3"/>
              <a:endCxn id="392" idx="1"/>
            </p:cNvCxnSpPr>
            <p:nvPr/>
          </p:nvCxnSpPr>
          <p:spPr bwMode="auto">
            <a:xfrm>
              <a:off x="5796000" y="2556000"/>
              <a:ext cx="265280" cy="0"/>
            </a:xfrm>
            <a:prstGeom prst="line">
              <a:avLst/>
            </a:prstGeom>
            <a:solidFill>
              <a:schemeClr val="bg1"/>
            </a:solidFill>
            <a:ln w="25400" cap="flat" cmpd="sng" algn="ctr">
              <a:solidFill>
                <a:srgbClr val="939598"/>
              </a:solidFill>
              <a:prstDash val="solid"/>
              <a:round/>
              <a:headEnd type="none" w="sm" len="sm"/>
              <a:tailEnd type="none" w="sm" len="sm"/>
            </a:ln>
            <a:effectLst/>
          </p:spPr>
        </p:cxnSp>
        <p:cxnSp>
          <p:nvCxnSpPr>
            <p:cNvPr id="385" name="Straight Connector 384"/>
            <p:cNvCxnSpPr>
              <a:stCxn id="398" idx="0"/>
              <a:endCxn id="409" idx="4"/>
            </p:cNvCxnSpPr>
            <p:nvPr/>
          </p:nvCxnSpPr>
          <p:spPr bwMode="auto">
            <a:xfrm flipV="1">
              <a:off x="5490000" y="2090696"/>
              <a:ext cx="0" cy="357304"/>
            </a:xfrm>
            <a:prstGeom prst="line">
              <a:avLst/>
            </a:prstGeom>
            <a:solidFill>
              <a:schemeClr val="bg1"/>
            </a:solidFill>
            <a:ln w="12700" cap="rnd" cmpd="sng" algn="ctr">
              <a:solidFill>
                <a:schemeClr val="tx1"/>
              </a:solidFill>
              <a:prstDash val="solid"/>
              <a:round/>
              <a:headEnd type="none" w="sm" len="sm"/>
              <a:tailEnd type="none" w="sm" len="sm"/>
            </a:ln>
            <a:effectLst/>
          </p:spPr>
        </p:cxnSp>
        <p:cxnSp>
          <p:nvCxnSpPr>
            <p:cNvPr id="386" name="Straight Connector 385"/>
            <p:cNvCxnSpPr>
              <a:stCxn id="392" idx="0"/>
              <a:endCxn id="403" idx="4"/>
            </p:cNvCxnSpPr>
            <p:nvPr/>
          </p:nvCxnSpPr>
          <p:spPr bwMode="auto">
            <a:xfrm flipV="1">
              <a:off x="6367280" y="2090696"/>
              <a:ext cx="15" cy="357303"/>
            </a:xfrm>
            <a:prstGeom prst="line">
              <a:avLst/>
            </a:prstGeom>
            <a:solidFill>
              <a:schemeClr val="bg1"/>
            </a:solidFill>
            <a:ln w="12700" cap="rnd" cmpd="sng" algn="ctr">
              <a:solidFill>
                <a:schemeClr val="tx1"/>
              </a:solidFill>
              <a:prstDash val="solid"/>
              <a:round/>
              <a:headEnd type="none" w="sm" len="sm"/>
              <a:tailEnd type="none" w="sm" len="sm"/>
            </a:ln>
            <a:effectLst/>
          </p:spPr>
        </p:cxnSp>
        <p:cxnSp>
          <p:nvCxnSpPr>
            <p:cNvPr id="387" name="Straight Connector 386"/>
            <p:cNvCxnSpPr>
              <a:stCxn id="392" idx="0"/>
              <a:endCxn id="409" idx="4"/>
            </p:cNvCxnSpPr>
            <p:nvPr/>
          </p:nvCxnSpPr>
          <p:spPr bwMode="auto">
            <a:xfrm flipH="1" flipV="1">
              <a:off x="5490000" y="2090696"/>
              <a:ext cx="877280" cy="357303"/>
            </a:xfrm>
            <a:prstGeom prst="line">
              <a:avLst/>
            </a:prstGeom>
            <a:solidFill>
              <a:schemeClr val="bg1"/>
            </a:solidFill>
            <a:ln w="12700" cap="rnd" cmpd="sng" algn="ctr">
              <a:solidFill>
                <a:schemeClr val="tx1"/>
              </a:solidFill>
              <a:prstDash val="solid"/>
              <a:round/>
              <a:headEnd type="none" w="sm" len="sm"/>
              <a:tailEnd type="none" w="sm" len="sm"/>
            </a:ln>
            <a:effectLst/>
          </p:spPr>
        </p:cxnSp>
        <p:cxnSp>
          <p:nvCxnSpPr>
            <p:cNvPr id="388" name="Straight Connector 387"/>
            <p:cNvCxnSpPr>
              <a:stCxn id="398" idx="0"/>
              <a:endCxn id="403" idx="4"/>
            </p:cNvCxnSpPr>
            <p:nvPr/>
          </p:nvCxnSpPr>
          <p:spPr bwMode="auto">
            <a:xfrm flipV="1">
              <a:off x="5490000" y="2090696"/>
              <a:ext cx="877295" cy="357303"/>
            </a:xfrm>
            <a:prstGeom prst="line">
              <a:avLst/>
            </a:prstGeom>
            <a:solidFill>
              <a:schemeClr val="bg1"/>
            </a:solidFill>
            <a:ln w="12700" cap="rnd" cmpd="sng" algn="ctr">
              <a:solidFill>
                <a:schemeClr val="tx1"/>
              </a:solidFill>
              <a:prstDash val="solid"/>
              <a:round/>
              <a:headEnd type="none" w="sm" len="sm"/>
              <a:tailEnd type="none" w="sm" len="sm"/>
            </a:ln>
            <a:effectLst/>
          </p:spPr>
        </p:cxnSp>
        <p:grpSp>
          <p:nvGrpSpPr>
            <p:cNvPr id="389" name="Group 388"/>
            <p:cNvGrpSpPr/>
            <p:nvPr/>
          </p:nvGrpSpPr>
          <p:grpSpPr>
            <a:xfrm>
              <a:off x="5184000" y="2448000"/>
              <a:ext cx="612000" cy="216000"/>
              <a:chOff x="1412400" y="1592400"/>
              <a:chExt cx="612000" cy="216000"/>
            </a:xfrm>
          </p:grpSpPr>
          <p:grpSp>
            <p:nvGrpSpPr>
              <p:cNvPr id="397" name="Group 396"/>
              <p:cNvGrpSpPr>
                <a:grpSpLocks/>
              </p:cNvGrpSpPr>
              <p:nvPr/>
            </p:nvGrpSpPr>
            <p:grpSpPr>
              <a:xfrm>
                <a:off x="1448400" y="1628097"/>
                <a:ext cx="540000" cy="144000"/>
                <a:chOff x="5650552" y="4505980"/>
                <a:chExt cx="396000" cy="108000"/>
              </a:xfrm>
            </p:grpSpPr>
            <p:sp>
              <p:nvSpPr>
                <p:cNvPr id="399" name="Rectangle 398"/>
                <p:cNvSpPr/>
                <p:nvPr/>
              </p:nvSpPr>
              <p:spPr bwMode="auto">
                <a:xfrm>
                  <a:off x="5650552" y="4505980"/>
                  <a:ext cx="396000" cy="108000"/>
                </a:xfrm>
                <a:prstGeom prst="rect">
                  <a:avLst/>
                </a:prstGeom>
                <a:solidFill>
                  <a:srgbClr val="008000"/>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400" name="Rectangle 399"/>
                <p:cNvSpPr/>
                <p:nvPr/>
              </p:nvSpPr>
              <p:spPr bwMode="auto">
                <a:xfrm>
                  <a:off x="5686552" y="4541980"/>
                  <a:ext cx="180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401" name="Rectangle 400"/>
                <p:cNvSpPr/>
                <p:nvPr/>
              </p:nvSpPr>
              <p:spPr bwMode="auto">
                <a:xfrm>
                  <a:off x="5974552" y="454198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402" name="Rectangle 401"/>
                <p:cNvSpPr/>
                <p:nvPr/>
              </p:nvSpPr>
              <p:spPr bwMode="auto">
                <a:xfrm>
                  <a:off x="5902552" y="454198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sp>
            <p:nvSpPr>
              <p:cNvPr id="398" name="Rectangle 397"/>
              <p:cNvSpPr>
                <a:spLocks/>
              </p:cNvSpPr>
              <p:nvPr/>
            </p:nvSpPr>
            <p:spPr bwMode="auto">
              <a:xfrm>
                <a:off x="1412400" y="1592400"/>
                <a:ext cx="612000" cy="216000"/>
              </a:xfrm>
              <a:prstGeom prst="rect">
                <a:avLst/>
              </a:prstGeom>
              <a:noFill/>
              <a:ln w="38100" cap="flat" cmpd="sng" algn="ctr">
                <a:solidFill>
                  <a:srgbClr val="939598"/>
                </a:solidFill>
                <a:prstDash val="solid"/>
                <a:miter lim="800000"/>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nvGrpSpPr>
            <p:cNvPr id="390" name="Group 389"/>
            <p:cNvGrpSpPr/>
            <p:nvPr/>
          </p:nvGrpSpPr>
          <p:grpSpPr>
            <a:xfrm>
              <a:off x="6061280" y="2448000"/>
              <a:ext cx="612000" cy="216000"/>
              <a:chOff x="1317680" y="1592400"/>
              <a:chExt cx="612000" cy="216000"/>
            </a:xfrm>
          </p:grpSpPr>
          <p:grpSp>
            <p:nvGrpSpPr>
              <p:cNvPr id="391" name="Group 390"/>
              <p:cNvGrpSpPr>
                <a:grpSpLocks/>
              </p:cNvGrpSpPr>
              <p:nvPr/>
            </p:nvGrpSpPr>
            <p:grpSpPr>
              <a:xfrm>
                <a:off x="1353680" y="1628097"/>
                <a:ext cx="540000" cy="144000"/>
                <a:chOff x="5581096" y="4505980"/>
                <a:chExt cx="396000" cy="108000"/>
              </a:xfrm>
            </p:grpSpPr>
            <p:sp>
              <p:nvSpPr>
                <p:cNvPr id="393" name="Rectangle 392"/>
                <p:cNvSpPr/>
                <p:nvPr/>
              </p:nvSpPr>
              <p:spPr bwMode="auto">
                <a:xfrm>
                  <a:off x="5581096" y="4505980"/>
                  <a:ext cx="396000" cy="108000"/>
                </a:xfrm>
                <a:prstGeom prst="rect">
                  <a:avLst/>
                </a:prstGeom>
                <a:solidFill>
                  <a:srgbClr val="008000"/>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394" name="Rectangle 393"/>
                <p:cNvSpPr/>
                <p:nvPr/>
              </p:nvSpPr>
              <p:spPr bwMode="auto">
                <a:xfrm>
                  <a:off x="5617096" y="4541980"/>
                  <a:ext cx="180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395" name="Rectangle 394"/>
                <p:cNvSpPr/>
                <p:nvPr/>
              </p:nvSpPr>
              <p:spPr bwMode="auto">
                <a:xfrm>
                  <a:off x="5905096" y="454198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396" name="Rectangle 395"/>
                <p:cNvSpPr/>
                <p:nvPr/>
              </p:nvSpPr>
              <p:spPr bwMode="auto">
                <a:xfrm>
                  <a:off x="5833096" y="454198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sp>
            <p:nvSpPr>
              <p:cNvPr id="392" name="Rectangle 391"/>
              <p:cNvSpPr>
                <a:spLocks/>
              </p:cNvSpPr>
              <p:nvPr/>
            </p:nvSpPr>
            <p:spPr bwMode="auto">
              <a:xfrm>
                <a:off x="1317680" y="1592400"/>
                <a:ext cx="612000" cy="216000"/>
              </a:xfrm>
              <a:prstGeom prst="rect">
                <a:avLst/>
              </a:prstGeom>
              <a:noFill/>
              <a:ln w="38100" cap="flat" cmpd="sng" algn="ctr">
                <a:solidFill>
                  <a:srgbClr val="939598"/>
                </a:solidFill>
                <a:prstDash val="solid"/>
                <a:miter lim="800000"/>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grpSp>
        <p:nvGrpSpPr>
          <p:cNvPr id="141" name="Group 140"/>
          <p:cNvGrpSpPr/>
          <p:nvPr/>
        </p:nvGrpSpPr>
        <p:grpSpPr>
          <a:xfrm>
            <a:off x="11972996" y="5199836"/>
            <a:ext cx="3266093" cy="2328531"/>
            <a:chOff x="6984000" y="1478696"/>
            <a:chExt cx="1512972" cy="1185304"/>
          </a:xfrm>
        </p:grpSpPr>
        <p:grpSp>
          <p:nvGrpSpPr>
            <p:cNvPr id="349" name="Group 348"/>
            <p:cNvGrpSpPr>
              <a:grpSpLocks/>
            </p:cNvGrpSpPr>
            <p:nvPr/>
          </p:nvGrpSpPr>
          <p:grpSpPr>
            <a:xfrm>
              <a:off x="6984000" y="1488000"/>
              <a:ext cx="612000" cy="612000"/>
              <a:chOff x="4320000" y="3600000"/>
              <a:chExt cx="936000" cy="942261"/>
            </a:xfrm>
            <a:solidFill>
              <a:srgbClr val="008000"/>
            </a:solidFill>
          </p:grpSpPr>
          <p:sp>
            <p:nvSpPr>
              <p:cNvPr id="376" name="Oval 375"/>
              <p:cNvSpPr>
                <a:spLocks noChangeAspect="1"/>
              </p:cNvSpPr>
              <p:nvPr/>
            </p:nvSpPr>
            <p:spPr bwMode="auto">
              <a:xfrm>
                <a:off x="4320000" y="4176000"/>
                <a:ext cx="936000" cy="366261"/>
              </a:xfrm>
              <a:prstGeom prst="ellipse">
                <a:avLst/>
              </a:prstGeom>
              <a:grp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377" name="Oval 376"/>
              <p:cNvSpPr>
                <a:spLocks noChangeAspect="1"/>
              </p:cNvSpPr>
              <p:nvPr/>
            </p:nvSpPr>
            <p:spPr bwMode="auto">
              <a:xfrm>
                <a:off x="4320000" y="4032000"/>
                <a:ext cx="936000" cy="366261"/>
              </a:xfrm>
              <a:prstGeom prst="ellipse">
                <a:avLst/>
              </a:prstGeom>
              <a:grp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378" name="Oval 377"/>
              <p:cNvSpPr>
                <a:spLocks noChangeAspect="1"/>
              </p:cNvSpPr>
              <p:nvPr/>
            </p:nvSpPr>
            <p:spPr bwMode="auto">
              <a:xfrm>
                <a:off x="4320000" y="3888000"/>
                <a:ext cx="936000" cy="366261"/>
              </a:xfrm>
              <a:prstGeom prst="ellipse">
                <a:avLst/>
              </a:prstGeom>
              <a:grp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379" name="Oval 378"/>
              <p:cNvSpPr>
                <a:spLocks noChangeAspect="1"/>
              </p:cNvSpPr>
              <p:nvPr/>
            </p:nvSpPr>
            <p:spPr bwMode="auto">
              <a:xfrm>
                <a:off x="4320000" y="3744000"/>
                <a:ext cx="936000" cy="366261"/>
              </a:xfrm>
              <a:prstGeom prst="ellipse">
                <a:avLst/>
              </a:prstGeom>
              <a:grp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380" name="Oval 379"/>
              <p:cNvSpPr>
                <a:spLocks noChangeAspect="1"/>
              </p:cNvSpPr>
              <p:nvPr/>
            </p:nvSpPr>
            <p:spPr bwMode="auto">
              <a:xfrm>
                <a:off x="4320000" y="3600000"/>
                <a:ext cx="936000" cy="366261"/>
              </a:xfrm>
              <a:prstGeom prst="ellipse">
                <a:avLst/>
              </a:prstGeom>
              <a:grp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381" name="Oval 380"/>
              <p:cNvSpPr>
                <a:spLocks/>
              </p:cNvSpPr>
              <p:nvPr/>
            </p:nvSpPr>
            <p:spPr bwMode="auto">
              <a:xfrm>
                <a:off x="4662000" y="3726000"/>
                <a:ext cx="234000" cy="90000"/>
              </a:xfrm>
              <a:prstGeom prst="ellipse">
                <a:avLst/>
              </a:prstGeom>
              <a:grpFill/>
              <a:ln w="3175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nvGrpSpPr>
            <p:cNvPr id="350" name="Group 349"/>
            <p:cNvGrpSpPr>
              <a:grpSpLocks/>
            </p:cNvGrpSpPr>
            <p:nvPr/>
          </p:nvGrpSpPr>
          <p:grpSpPr>
            <a:xfrm>
              <a:off x="7884972" y="1478696"/>
              <a:ext cx="612000" cy="612000"/>
              <a:chOff x="4211364" y="3600000"/>
              <a:chExt cx="936000" cy="942261"/>
            </a:xfrm>
            <a:solidFill>
              <a:srgbClr val="008000"/>
            </a:solidFill>
          </p:grpSpPr>
          <p:sp>
            <p:nvSpPr>
              <p:cNvPr id="370" name="Oval 369"/>
              <p:cNvSpPr>
                <a:spLocks noChangeAspect="1"/>
              </p:cNvSpPr>
              <p:nvPr/>
            </p:nvSpPr>
            <p:spPr bwMode="auto">
              <a:xfrm>
                <a:off x="4211364" y="4175999"/>
                <a:ext cx="936000" cy="366262"/>
              </a:xfrm>
              <a:prstGeom prst="ellipse">
                <a:avLst/>
              </a:prstGeom>
              <a:grp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371" name="Oval 370"/>
              <p:cNvSpPr>
                <a:spLocks noChangeAspect="1"/>
              </p:cNvSpPr>
              <p:nvPr/>
            </p:nvSpPr>
            <p:spPr bwMode="auto">
              <a:xfrm>
                <a:off x="4211364" y="4031999"/>
                <a:ext cx="936000" cy="366262"/>
              </a:xfrm>
              <a:prstGeom prst="ellipse">
                <a:avLst/>
              </a:prstGeom>
              <a:grp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372" name="Oval 371"/>
              <p:cNvSpPr>
                <a:spLocks noChangeAspect="1"/>
              </p:cNvSpPr>
              <p:nvPr/>
            </p:nvSpPr>
            <p:spPr bwMode="auto">
              <a:xfrm>
                <a:off x="4211364" y="3888000"/>
                <a:ext cx="936000" cy="366262"/>
              </a:xfrm>
              <a:prstGeom prst="ellipse">
                <a:avLst/>
              </a:prstGeom>
              <a:grp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373" name="Oval 372"/>
              <p:cNvSpPr>
                <a:spLocks noChangeAspect="1"/>
              </p:cNvSpPr>
              <p:nvPr/>
            </p:nvSpPr>
            <p:spPr bwMode="auto">
              <a:xfrm>
                <a:off x="4211364" y="3744000"/>
                <a:ext cx="936000" cy="366262"/>
              </a:xfrm>
              <a:prstGeom prst="ellipse">
                <a:avLst/>
              </a:prstGeom>
              <a:grp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374" name="Oval 373"/>
              <p:cNvSpPr>
                <a:spLocks noChangeAspect="1"/>
              </p:cNvSpPr>
              <p:nvPr/>
            </p:nvSpPr>
            <p:spPr bwMode="auto">
              <a:xfrm>
                <a:off x="4211364" y="3600000"/>
                <a:ext cx="936000" cy="366262"/>
              </a:xfrm>
              <a:prstGeom prst="ellipse">
                <a:avLst/>
              </a:prstGeom>
              <a:grp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375" name="Oval 374"/>
              <p:cNvSpPr>
                <a:spLocks/>
              </p:cNvSpPr>
              <p:nvPr/>
            </p:nvSpPr>
            <p:spPr bwMode="auto">
              <a:xfrm>
                <a:off x="4553364" y="3725999"/>
                <a:ext cx="234002" cy="90000"/>
              </a:xfrm>
              <a:prstGeom prst="ellipse">
                <a:avLst/>
              </a:prstGeom>
              <a:grpFill/>
              <a:ln w="3175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cxnSp>
          <p:nvCxnSpPr>
            <p:cNvPr id="351" name="Straight Connector 350"/>
            <p:cNvCxnSpPr>
              <a:stCxn id="365" idx="3"/>
              <a:endCxn id="359" idx="1"/>
            </p:cNvCxnSpPr>
            <p:nvPr/>
          </p:nvCxnSpPr>
          <p:spPr bwMode="auto">
            <a:xfrm>
              <a:off x="7596000" y="2556000"/>
              <a:ext cx="288960" cy="0"/>
            </a:xfrm>
            <a:prstGeom prst="line">
              <a:avLst/>
            </a:prstGeom>
            <a:solidFill>
              <a:schemeClr val="bg1"/>
            </a:solidFill>
            <a:ln w="25400" cap="flat" cmpd="sng" algn="ctr">
              <a:solidFill>
                <a:srgbClr val="939598"/>
              </a:solidFill>
              <a:prstDash val="solid"/>
              <a:round/>
              <a:headEnd type="none" w="sm" len="sm"/>
              <a:tailEnd type="none" w="sm" len="sm"/>
            </a:ln>
            <a:effectLst/>
          </p:spPr>
        </p:cxnSp>
        <p:cxnSp>
          <p:nvCxnSpPr>
            <p:cNvPr id="352" name="Straight Connector 351"/>
            <p:cNvCxnSpPr>
              <a:stCxn id="365" idx="0"/>
              <a:endCxn id="376" idx="4"/>
            </p:cNvCxnSpPr>
            <p:nvPr/>
          </p:nvCxnSpPr>
          <p:spPr bwMode="auto">
            <a:xfrm flipV="1">
              <a:off x="7290000" y="2100000"/>
              <a:ext cx="0" cy="348000"/>
            </a:xfrm>
            <a:prstGeom prst="line">
              <a:avLst/>
            </a:prstGeom>
            <a:solidFill>
              <a:schemeClr val="bg1"/>
            </a:solidFill>
            <a:ln w="12700" cap="rnd" cmpd="sng" algn="ctr">
              <a:solidFill>
                <a:schemeClr val="tx1"/>
              </a:solidFill>
              <a:prstDash val="solid"/>
              <a:round/>
              <a:headEnd type="none" w="sm" len="sm"/>
              <a:tailEnd type="none" w="sm" len="sm"/>
            </a:ln>
            <a:effectLst/>
          </p:spPr>
        </p:cxnSp>
        <p:cxnSp>
          <p:nvCxnSpPr>
            <p:cNvPr id="353" name="Straight Connector 352"/>
            <p:cNvCxnSpPr>
              <a:stCxn id="359" idx="0"/>
              <a:endCxn id="370" idx="4"/>
            </p:cNvCxnSpPr>
            <p:nvPr/>
          </p:nvCxnSpPr>
          <p:spPr bwMode="auto">
            <a:xfrm flipV="1">
              <a:off x="8190960" y="2090696"/>
              <a:ext cx="12" cy="357303"/>
            </a:xfrm>
            <a:prstGeom prst="line">
              <a:avLst/>
            </a:prstGeom>
            <a:solidFill>
              <a:schemeClr val="bg1"/>
            </a:solidFill>
            <a:ln w="12700" cap="rnd" cmpd="sng" algn="ctr">
              <a:solidFill>
                <a:schemeClr val="tx1"/>
              </a:solidFill>
              <a:prstDash val="solid"/>
              <a:round/>
              <a:headEnd type="none" w="sm" len="sm"/>
              <a:tailEnd type="none" w="sm" len="sm"/>
            </a:ln>
            <a:effectLst/>
          </p:spPr>
        </p:cxnSp>
        <p:cxnSp>
          <p:nvCxnSpPr>
            <p:cNvPr id="354" name="Straight Connector 353"/>
            <p:cNvCxnSpPr>
              <a:stCxn id="359" idx="0"/>
              <a:endCxn id="376" idx="4"/>
            </p:cNvCxnSpPr>
            <p:nvPr/>
          </p:nvCxnSpPr>
          <p:spPr bwMode="auto">
            <a:xfrm flipH="1" flipV="1">
              <a:off x="7290000" y="2100000"/>
              <a:ext cx="900960" cy="348000"/>
            </a:xfrm>
            <a:prstGeom prst="line">
              <a:avLst/>
            </a:prstGeom>
            <a:solidFill>
              <a:schemeClr val="bg1"/>
            </a:solidFill>
            <a:ln w="12700" cap="rnd" cmpd="sng" algn="ctr">
              <a:solidFill>
                <a:schemeClr val="tx1"/>
              </a:solidFill>
              <a:prstDash val="solid"/>
              <a:round/>
              <a:headEnd type="none" w="sm" len="sm"/>
              <a:tailEnd type="none" w="sm" len="sm"/>
            </a:ln>
            <a:effectLst/>
          </p:spPr>
        </p:cxnSp>
        <p:cxnSp>
          <p:nvCxnSpPr>
            <p:cNvPr id="355" name="Straight Connector 354"/>
            <p:cNvCxnSpPr>
              <a:stCxn id="365" idx="0"/>
              <a:endCxn id="370" idx="4"/>
            </p:cNvCxnSpPr>
            <p:nvPr/>
          </p:nvCxnSpPr>
          <p:spPr bwMode="auto">
            <a:xfrm flipV="1">
              <a:off x="7290000" y="2090696"/>
              <a:ext cx="900972" cy="357303"/>
            </a:xfrm>
            <a:prstGeom prst="line">
              <a:avLst/>
            </a:prstGeom>
            <a:solidFill>
              <a:schemeClr val="bg1"/>
            </a:solidFill>
            <a:ln w="12700" cap="rnd" cmpd="sng" algn="ctr">
              <a:solidFill>
                <a:schemeClr val="tx1"/>
              </a:solidFill>
              <a:prstDash val="solid"/>
              <a:round/>
              <a:headEnd type="none" w="sm" len="sm"/>
              <a:tailEnd type="none" w="sm" len="sm"/>
            </a:ln>
            <a:effectLst/>
          </p:spPr>
        </p:cxnSp>
        <p:grpSp>
          <p:nvGrpSpPr>
            <p:cNvPr id="356" name="Group 355"/>
            <p:cNvGrpSpPr/>
            <p:nvPr/>
          </p:nvGrpSpPr>
          <p:grpSpPr>
            <a:xfrm>
              <a:off x="6984000" y="2448000"/>
              <a:ext cx="612000" cy="216000"/>
              <a:chOff x="1412400" y="1592400"/>
              <a:chExt cx="612000" cy="216000"/>
            </a:xfrm>
          </p:grpSpPr>
          <p:grpSp>
            <p:nvGrpSpPr>
              <p:cNvPr id="364" name="Group 363"/>
              <p:cNvGrpSpPr>
                <a:grpSpLocks/>
              </p:cNvGrpSpPr>
              <p:nvPr/>
            </p:nvGrpSpPr>
            <p:grpSpPr>
              <a:xfrm>
                <a:off x="1448400" y="1628097"/>
                <a:ext cx="540000" cy="144000"/>
                <a:chOff x="5650552" y="4505980"/>
                <a:chExt cx="396000" cy="108000"/>
              </a:xfrm>
            </p:grpSpPr>
            <p:sp>
              <p:nvSpPr>
                <p:cNvPr id="366" name="Rectangle 365"/>
                <p:cNvSpPr/>
                <p:nvPr/>
              </p:nvSpPr>
              <p:spPr bwMode="auto">
                <a:xfrm>
                  <a:off x="5650552" y="4505980"/>
                  <a:ext cx="396000" cy="108000"/>
                </a:xfrm>
                <a:prstGeom prst="rect">
                  <a:avLst/>
                </a:prstGeom>
                <a:solidFill>
                  <a:srgbClr val="008000"/>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367" name="Rectangle 366"/>
                <p:cNvSpPr/>
                <p:nvPr/>
              </p:nvSpPr>
              <p:spPr bwMode="auto">
                <a:xfrm>
                  <a:off x="5686552" y="4541980"/>
                  <a:ext cx="180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368" name="Rectangle 367"/>
                <p:cNvSpPr/>
                <p:nvPr/>
              </p:nvSpPr>
              <p:spPr bwMode="auto">
                <a:xfrm>
                  <a:off x="5974552" y="454198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369" name="Rectangle 368"/>
                <p:cNvSpPr/>
                <p:nvPr/>
              </p:nvSpPr>
              <p:spPr bwMode="auto">
                <a:xfrm>
                  <a:off x="5902552" y="454198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sp>
            <p:nvSpPr>
              <p:cNvPr id="365" name="Rectangle 364"/>
              <p:cNvSpPr>
                <a:spLocks/>
              </p:cNvSpPr>
              <p:nvPr/>
            </p:nvSpPr>
            <p:spPr bwMode="auto">
              <a:xfrm>
                <a:off x="1412400" y="1592400"/>
                <a:ext cx="612000" cy="216000"/>
              </a:xfrm>
              <a:prstGeom prst="rect">
                <a:avLst/>
              </a:prstGeom>
              <a:noFill/>
              <a:ln w="38100" cap="flat" cmpd="sng" algn="ctr">
                <a:solidFill>
                  <a:srgbClr val="939598"/>
                </a:solidFill>
                <a:prstDash val="solid"/>
                <a:miter lim="800000"/>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nvGrpSpPr>
            <p:cNvPr id="357" name="Group 356"/>
            <p:cNvGrpSpPr/>
            <p:nvPr/>
          </p:nvGrpSpPr>
          <p:grpSpPr>
            <a:xfrm>
              <a:off x="7884960" y="2448000"/>
              <a:ext cx="612000" cy="216000"/>
              <a:chOff x="1341360" y="1592400"/>
              <a:chExt cx="612000" cy="216000"/>
            </a:xfrm>
          </p:grpSpPr>
          <p:grpSp>
            <p:nvGrpSpPr>
              <p:cNvPr id="358" name="Group 357"/>
              <p:cNvGrpSpPr>
                <a:grpSpLocks/>
              </p:cNvGrpSpPr>
              <p:nvPr/>
            </p:nvGrpSpPr>
            <p:grpSpPr>
              <a:xfrm>
                <a:off x="1377360" y="1628097"/>
                <a:ext cx="540000" cy="144000"/>
                <a:chOff x="5598460" y="4505980"/>
                <a:chExt cx="396000" cy="108000"/>
              </a:xfrm>
            </p:grpSpPr>
            <p:sp>
              <p:nvSpPr>
                <p:cNvPr id="360" name="Rectangle 359"/>
                <p:cNvSpPr/>
                <p:nvPr/>
              </p:nvSpPr>
              <p:spPr bwMode="auto">
                <a:xfrm>
                  <a:off x="5598460" y="4505980"/>
                  <a:ext cx="396000" cy="108000"/>
                </a:xfrm>
                <a:prstGeom prst="rect">
                  <a:avLst/>
                </a:prstGeom>
                <a:solidFill>
                  <a:srgbClr val="008000"/>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361" name="Rectangle 360"/>
                <p:cNvSpPr/>
                <p:nvPr/>
              </p:nvSpPr>
              <p:spPr bwMode="auto">
                <a:xfrm>
                  <a:off x="5634460" y="4541980"/>
                  <a:ext cx="180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362" name="Rectangle 361"/>
                <p:cNvSpPr/>
                <p:nvPr/>
              </p:nvSpPr>
              <p:spPr bwMode="auto">
                <a:xfrm>
                  <a:off x="5922460" y="454198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363" name="Rectangle 362"/>
                <p:cNvSpPr/>
                <p:nvPr/>
              </p:nvSpPr>
              <p:spPr bwMode="auto">
                <a:xfrm>
                  <a:off x="5850460" y="454198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sp>
            <p:nvSpPr>
              <p:cNvPr id="359" name="Rectangle 358"/>
              <p:cNvSpPr>
                <a:spLocks/>
              </p:cNvSpPr>
              <p:nvPr/>
            </p:nvSpPr>
            <p:spPr bwMode="auto">
              <a:xfrm>
                <a:off x="1341360" y="1592400"/>
                <a:ext cx="612000" cy="216000"/>
              </a:xfrm>
              <a:prstGeom prst="rect">
                <a:avLst/>
              </a:prstGeom>
              <a:noFill/>
              <a:ln w="38100" cap="flat" cmpd="sng" algn="ctr">
                <a:solidFill>
                  <a:srgbClr val="939598"/>
                </a:solidFill>
                <a:prstDash val="solid"/>
                <a:miter lim="800000"/>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cxnSp>
        <p:nvCxnSpPr>
          <p:cNvPr id="142" name="Straight Connector 141"/>
          <p:cNvCxnSpPr>
            <a:stCxn id="330" idx="2"/>
          </p:cNvCxnSpPr>
          <p:nvPr/>
        </p:nvCxnSpPr>
        <p:spPr bwMode="auto">
          <a:xfrm flipH="1">
            <a:off x="4822704" y="7522471"/>
            <a:ext cx="6475" cy="1837480"/>
          </a:xfrm>
          <a:prstGeom prst="line">
            <a:avLst/>
          </a:prstGeom>
          <a:solidFill>
            <a:schemeClr val="bg1"/>
          </a:solidFill>
          <a:ln w="25400" cap="flat" cmpd="sng" algn="ctr">
            <a:solidFill>
              <a:schemeClr val="tx1"/>
            </a:solidFill>
            <a:prstDash val="solid"/>
            <a:round/>
            <a:headEnd type="none" w="sm" len="sm"/>
            <a:tailEnd type="none" w="sm" len="sm"/>
          </a:ln>
          <a:effectLst/>
        </p:spPr>
      </p:cxnSp>
      <p:cxnSp>
        <p:nvCxnSpPr>
          <p:cNvPr id="143" name="Straight Connector 142"/>
          <p:cNvCxnSpPr>
            <a:stCxn id="336" idx="2"/>
          </p:cNvCxnSpPr>
          <p:nvPr/>
        </p:nvCxnSpPr>
        <p:spPr bwMode="auto">
          <a:xfrm flipH="1">
            <a:off x="2874259" y="7522471"/>
            <a:ext cx="12949" cy="1837480"/>
          </a:xfrm>
          <a:prstGeom prst="line">
            <a:avLst/>
          </a:prstGeom>
          <a:solidFill>
            <a:schemeClr val="bg1"/>
          </a:solidFill>
          <a:ln w="25400" cap="flat" cmpd="sng" algn="ctr">
            <a:solidFill>
              <a:schemeClr val="tx1"/>
            </a:solidFill>
            <a:prstDash val="solid"/>
            <a:round/>
            <a:headEnd type="none" w="sm" len="sm"/>
            <a:tailEnd type="none" w="sm" len="sm"/>
          </a:ln>
          <a:effectLst/>
        </p:spPr>
      </p:cxnSp>
      <p:grpSp>
        <p:nvGrpSpPr>
          <p:cNvPr id="144" name="Group 143"/>
          <p:cNvGrpSpPr/>
          <p:nvPr/>
        </p:nvGrpSpPr>
        <p:grpSpPr>
          <a:xfrm>
            <a:off x="2226639" y="5406109"/>
            <a:ext cx="3263117" cy="2116363"/>
            <a:chOff x="1526895" y="1638000"/>
            <a:chExt cx="1813905" cy="1292765"/>
          </a:xfrm>
        </p:grpSpPr>
        <p:grpSp>
          <p:nvGrpSpPr>
            <p:cNvPr id="320" name="Group 319"/>
            <p:cNvGrpSpPr>
              <a:grpSpLocks/>
            </p:cNvGrpSpPr>
            <p:nvPr/>
          </p:nvGrpSpPr>
          <p:grpSpPr>
            <a:xfrm>
              <a:off x="2606400" y="1638000"/>
              <a:ext cx="734400" cy="622166"/>
              <a:chOff x="4320000" y="3600000"/>
              <a:chExt cx="936000" cy="798261"/>
            </a:xfrm>
            <a:solidFill>
              <a:srgbClr val="FF6000"/>
            </a:solidFill>
          </p:grpSpPr>
          <p:sp>
            <p:nvSpPr>
              <p:cNvPr id="344" name="Oval 343"/>
              <p:cNvSpPr>
                <a:spLocks noChangeAspect="1"/>
              </p:cNvSpPr>
              <p:nvPr/>
            </p:nvSpPr>
            <p:spPr bwMode="auto">
              <a:xfrm>
                <a:off x="4320000" y="4032000"/>
                <a:ext cx="936000" cy="366261"/>
              </a:xfrm>
              <a:prstGeom prst="ellipse">
                <a:avLst/>
              </a:prstGeom>
              <a:grp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345" name="Oval 344"/>
              <p:cNvSpPr>
                <a:spLocks noChangeAspect="1"/>
              </p:cNvSpPr>
              <p:nvPr/>
            </p:nvSpPr>
            <p:spPr bwMode="auto">
              <a:xfrm>
                <a:off x="4320000" y="3888000"/>
                <a:ext cx="936000" cy="366261"/>
              </a:xfrm>
              <a:prstGeom prst="ellipse">
                <a:avLst/>
              </a:prstGeom>
              <a:grp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346" name="Oval 345"/>
              <p:cNvSpPr>
                <a:spLocks noChangeAspect="1"/>
              </p:cNvSpPr>
              <p:nvPr/>
            </p:nvSpPr>
            <p:spPr bwMode="auto">
              <a:xfrm>
                <a:off x="4320000" y="3744000"/>
                <a:ext cx="936000" cy="366261"/>
              </a:xfrm>
              <a:prstGeom prst="ellipse">
                <a:avLst/>
              </a:prstGeom>
              <a:grp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347" name="Oval 346"/>
              <p:cNvSpPr>
                <a:spLocks noChangeAspect="1"/>
              </p:cNvSpPr>
              <p:nvPr/>
            </p:nvSpPr>
            <p:spPr bwMode="auto">
              <a:xfrm>
                <a:off x="4320000" y="3600000"/>
                <a:ext cx="936000" cy="366261"/>
              </a:xfrm>
              <a:prstGeom prst="ellipse">
                <a:avLst/>
              </a:prstGeom>
              <a:grp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348" name="Oval 347"/>
              <p:cNvSpPr>
                <a:spLocks/>
              </p:cNvSpPr>
              <p:nvPr/>
            </p:nvSpPr>
            <p:spPr bwMode="auto">
              <a:xfrm>
                <a:off x="4662000" y="3726000"/>
                <a:ext cx="234000" cy="90000"/>
              </a:xfrm>
              <a:prstGeom prst="ellipse">
                <a:avLst/>
              </a:prstGeom>
              <a:grpFill/>
              <a:ln w="3175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nvGrpSpPr>
            <p:cNvPr id="321" name="Group 320"/>
            <p:cNvGrpSpPr>
              <a:grpSpLocks/>
            </p:cNvGrpSpPr>
            <p:nvPr/>
          </p:nvGrpSpPr>
          <p:grpSpPr>
            <a:xfrm>
              <a:off x="1526895" y="1841866"/>
              <a:ext cx="734400" cy="397699"/>
              <a:chOff x="4430745" y="3600000"/>
              <a:chExt cx="936000" cy="510261"/>
            </a:xfrm>
            <a:solidFill>
              <a:srgbClr val="FFB010"/>
            </a:solidFill>
          </p:grpSpPr>
          <p:sp>
            <p:nvSpPr>
              <p:cNvPr id="341" name="Oval 340"/>
              <p:cNvSpPr>
                <a:spLocks noChangeAspect="1"/>
              </p:cNvSpPr>
              <p:nvPr/>
            </p:nvSpPr>
            <p:spPr bwMode="auto">
              <a:xfrm>
                <a:off x="4430745" y="3744000"/>
                <a:ext cx="936000" cy="366261"/>
              </a:xfrm>
              <a:prstGeom prst="ellipse">
                <a:avLst/>
              </a:prstGeom>
              <a:grp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342" name="Oval 341"/>
              <p:cNvSpPr>
                <a:spLocks noChangeAspect="1"/>
              </p:cNvSpPr>
              <p:nvPr/>
            </p:nvSpPr>
            <p:spPr bwMode="auto">
              <a:xfrm>
                <a:off x="4430745" y="3600000"/>
                <a:ext cx="936000" cy="366261"/>
              </a:xfrm>
              <a:prstGeom prst="ellipse">
                <a:avLst/>
              </a:prstGeom>
              <a:grp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343" name="Oval 342"/>
              <p:cNvSpPr>
                <a:spLocks/>
              </p:cNvSpPr>
              <p:nvPr/>
            </p:nvSpPr>
            <p:spPr bwMode="auto">
              <a:xfrm>
                <a:off x="4772746" y="3726001"/>
                <a:ext cx="234001" cy="89999"/>
              </a:xfrm>
              <a:prstGeom prst="ellipse">
                <a:avLst/>
              </a:prstGeom>
              <a:grpFill/>
              <a:ln w="3175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cxnSp>
          <p:nvCxnSpPr>
            <p:cNvPr id="322" name="Straight Connector 321"/>
            <p:cNvCxnSpPr>
              <a:stCxn id="336" idx="3"/>
              <a:endCxn id="330" idx="1"/>
            </p:cNvCxnSpPr>
            <p:nvPr/>
          </p:nvCxnSpPr>
          <p:spPr bwMode="auto">
            <a:xfrm>
              <a:off x="2261310" y="2801165"/>
              <a:ext cx="345089" cy="0"/>
            </a:xfrm>
            <a:prstGeom prst="line">
              <a:avLst/>
            </a:prstGeom>
            <a:solidFill>
              <a:schemeClr val="bg1"/>
            </a:solidFill>
            <a:ln w="25400" cap="flat" cmpd="sng" algn="ctr">
              <a:solidFill>
                <a:srgbClr val="939598"/>
              </a:solidFill>
              <a:prstDash val="solid"/>
              <a:round/>
              <a:headEnd type="none" w="sm" len="sm"/>
              <a:tailEnd type="none" w="sm" len="sm"/>
            </a:ln>
            <a:effectLst/>
          </p:spPr>
        </p:cxnSp>
        <p:cxnSp>
          <p:nvCxnSpPr>
            <p:cNvPr id="323" name="Straight Connector 322"/>
            <p:cNvCxnSpPr>
              <a:stCxn id="336" idx="0"/>
              <a:endCxn id="341" idx="4"/>
            </p:cNvCxnSpPr>
            <p:nvPr/>
          </p:nvCxnSpPr>
          <p:spPr bwMode="auto">
            <a:xfrm flipH="1" flipV="1">
              <a:off x="1894096" y="2239566"/>
              <a:ext cx="13" cy="431999"/>
            </a:xfrm>
            <a:prstGeom prst="line">
              <a:avLst/>
            </a:prstGeom>
            <a:solidFill>
              <a:schemeClr val="bg1"/>
            </a:solidFill>
            <a:ln w="12700" cap="rnd" cmpd="sng" algn="ctr">
              <a:solidFill>
                <a:schemeClr val="tx1"/>
              </a:solidFill>
              <a:prstDash val="solid"/>
              <a:round/>
              <a:headEnd type="none" w="sm" len="sm"/>
              <a:tailEnd type="none" w="sm" len="sm"/>
            </a:ln>
            <a:effectLst/>
          </p:spPr>
        </p:cxnSp>
        <p:cxnSp>
          <p:nvCxnSpPr>
            <p:cNvPr id="324" name="Straight Connector 323"/>
            <p:cNvCxnSpPr>
              <a:stCxn id="330" idx="0"/>
              <a:endCxn id="344" idx="4"/>
            </p:cNvCxnSpPr>
            <p:nvPr/>
          </p:nvCxnSpPr>
          <p:spPr bwMode="auto">
            <a:xfrm flipV="1">
              <a:off x="2973600" y="2260167"/>
              <a:ext cx="0" cy="411398"/>
            </a:xfrm>
            <a:prstGeom prst="line">
              <a:avLst/>
            </a:prstGeom>
            <a:solidFill>
              <a:schemeClr val="bg1"/>
            </a:solidFill>
            <a:ln w="12700" cap="rnd" cmpd="sng" algn="ctr">
              <a:solidFill>
                <a:schemeClr val="tx1"/>
              </a:solidFill>
              <a:prstDash val="solid"/>
              <a:round/>
              <a:headEnd type="none" w="sm" len="sm"/>
              <a:tailEnd type="none" w="sm" len="sm"/>
            </a:ln>
            <a:effectLst/>
          </p:spPr>
        </p:cxnSp>
        <p:cxnSp>
          <p:nvCxnSpPr>
            <p:cNvPr id="325" name="Straight Connector 324"/>
            <p:cNvCxnSpPr>
              <a:stCxn id="330" idx="0"/>
              <a:endCxn id="341" idx="4"/>
            </p:cNvCxnSpPr>
            <p:nvPr/>
          </p:nvCxnSpPr>
          <p:spPr bwMode="auto">
            <a:xfrm flipH="1" flipV="1">
              <a:off x="1894096" y="2239566"/>
              <a:ext cx="1079503" cy="431999"/>
            </a:xfrm>
            <a:prstGeom prst="line">
              <a:avLst/>
            </a:prstGeom>
            <a:solidFill>
              <a:schemeClr val="bg1"/>
            </a:solidFill>
            <a:ln w="12700" cap="rnd" cmpd="sng" algn="ctr">
              <a:solidFill>
                <a:schemeClr val="tx1"/>
              </a:solidFill>
              <a:prstDash val="solid"/>
              <a:round/>
              <a:headEnd type="none" w="sm" len="sm"/>
              <a:tailEnd type="none" w="sm" len="sm"/>
            </a:ln>
            <a:effectLst/>
          </p:spPr>
        </p:cxnSp>
        <p:cxnSp>
          <p:nvCxnSpPr>
            <p:cNvPr id="326" name="Straight Connector 325"/>
            <p:cNvCxnSpPr>
              <a:stCxn id="336" idx="0"/>
              <a:endCxn id="344" idx="4"/>
            </p:cNvCxnSpPr>
            <p:nvPr/>
          </p:nvCxnSpPr>
          <p:spPr bwMode="auto">
            <a:xfrm flipV="1">
              <a:off x="1894110" y="2260165"/>
              <a:ext cx="1079490" cy="411400"/>
            </a:xfrm>
            <a:prstGeom prst="line">
              <a:avLst/>
            </a:prstGeom>
            <a:solidFill>
              <a:schemeClr val="bg1"/>
            </a:solidFill>
            <a:ln w="12700" cap="rnd" cmpd="sng" algn="ctr">
              <a:solidFill>
                <a:schemeClr val="tx1"/>
              </a:solidFill>
              <a:prstDash val="solid"/>
              <a:round/>
              <a:headEnd type="none" w="sm" len="sm"/>
              <a:tailEnd type="none" w="sm" len="sm"/>
            </a:ln>
            <a:effectLst/>
          </p:spPr>
        </p:cxnSp>
        <p:grpSp>
          <p:nvGrpSpPr>
            <p:cNvPr id="327" name="Group 326"/>
            <p:cNvGrpSpPr/>
            <p:nvPr/>
          </p:nvGrpSpPr>
          <p:grpSpPr>
            <a:xfrm>
              <a:off x="1526910" y="2671565"/>
              <a:ext cx="734400" cy="259200"/>
              <a:chOff x="1484820" y="1592400"/>
              <a:chExt cx="612000" cy="216000"/>
            </a:xfrm>
          </p:grpSpPr>
          <p:grpSp>
            <p:nvGrpSpPr>
              <p:cNvPr id="335" name="Group 334"/>
              <p:cNvGrpSpPr>
                <a:grpSpLocks/>
              </p:cNvGrpSpPr>
              <p:nvPr/>
            </p:nvGrpSpPr>
            <p:grpSpPr>
              <a:xfrm>
                <a:off x="1520805" y="1628097"/>
                <a:ext cx="540000" cy="144000"/>
                <a:chOff x="5703652" y="4505980"/>
                <a:chExt cx="396000" cy="108000"/>
              </a:xfrm>
            </p:grpSpPr>
            <p:sp>
              <p:nvSpPr>
                <p:cNvPr id="337" name="Rectangle 336"/>
                <p:cNvSpPr/>
                <p:nvPr/>
              </p:nvSpPr>
              <p:spPr bwMode="auto">
                <a:xfrm>
                  <a:off x="5703652" y="4505980"/>
                  <a:ext cx="396000" cy="108000"/>
                </a:xfrm>
                <a:prstGeom prst="rect">
                  <a:avLst/>
                </a:prstGeom>
                <a:solidFill>
                  <a:srgbClr val="FF6000"/>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338" name="Rectangle 337"/>
                <p:cNvSpPr/>
                <p:nvPr/>
              </p:nvSpPr>
              <p:spPr bwMode="auto">
                <a:xfrm>
                  <a:off x="5739653" y="4541980"/>
                  <a:ext cx="180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339" name="Rectangle 338"/>
                <p:cNvSpPr/>
                <p:nvPr/>
              </p:nvSpPr>
              <p:spPr bwMode="auto">
                <a:xfrm>
                  <a:off x="6027652" y="454198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340" name="Rectangle 339"/>
                <p:cNvSpPr/>
                <p:nvPr/>
              </p:nvSpPr>
              <p:spPr bwMode="auto">
                <a:xfrm>
                  <a:off x="5955652" y="454198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sp>
            <p:nvSpPr>
              <p:cNvPr id="336" name="Rectangle 335"/>
              <p:cNvSpPr>
                <a:spLocks/>
              </p:cNvSpPr>
              <p:nvPr/>
            </p:nvSpPr>
            <p:spPr bwMode="auto">
              <a:xfrm>
                <a:off x="1484820" y="1592400"/>
                <a:ext cx="612000" cy="216000"/>
              </a:xfrm>
              <a:prstGeom prst="rect">
                <a:avLst/>
              </a:prstGeom>
              <a:noFill/>
              <a:ln w="38100" cap="flat" cmpd="sng" algn="ctr">
                <a:solidFill>
                  <a:srgbClr val="939598"/>
                </a:solidFill>
                <a:prstDash val="solid"/>
                <a:miter lim="800000"/>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nvGrpSpPr>
            <p:cNvPr id="328" name="Group 327"/>
            <p:cNvGrpSpPr/>
            <p:nvPr/>
          </p:nvGrpSpPr>
          <p:grpSpPr>
            <a:xfrm>
              <a:off x="2606400" y="2671565"/>
              <a:ext cx="734400" cy="259200"/>
              <a:chOff x="1412400" y="1592400"/>
              <a:chExt cx="612000" cy="216000"/>
            </a:xfrm>
          </p:grpSpPr>
          <p:grpSp>
            <p:nvGrpSpPr>
              <p:cNvPr id="329" name="Group 328"/>
              <p:cNvGrpSpPr>
                <a:grpSpLocks/>
              </p:cNvGrpSpPr>
              <p:nvPr/>
            </p:nvGrpSpPr>
            <p:grpSpPr>
              <a:xfrm>
                <a:off x="1448400" y="1628097"/>
                <a:ext cx="540000" cy="144000"/>
                <a:chOff x="5650552" y="4505980"/>
                <a:chExt cx="396000" cy="108000"/>
              </a:xfrm>
            </p:grpSpPr>
            <p:sp>
              <p:nvSpPr>
                <p:cNvPr id="331" name="Rectangle 330"/>
                <p:cNvSpPr/>
                <p:nvPr/>
              </p:nvSpPr>
              <p:spPr bwMode="auto">
                <a:xfrm>
                  <a:off x="5650552" y="4505980"/>
                  <a:ext cx="396000" cy="108000"/>
                </a:xfrm>
                <a:prstGeom prst="rect">
                  <a:avLst/>
                </a:prstGeom>
                <a:solidFill>
                  <a:srgbClr val="FF6000"/>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332" name="Rectangle 331"/>
                <p:cNvSpPr/>
                <p:nvPr/>
              </p:nvSpPr>
              <p:spPr bwMode="auto">
                <a:xfrm>
                  <a:off x="5686552" y="4541980"/>
                  <a:ext cx="180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333" name="Rectangle 332"/>
                <p:cNvSpPr/>
                <p:nvPr/>
              </p:nvSpPr>
              <p:spPr bwMode="auto">
                <a:xfrm>
                  <a:off x="5974552" y="454198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334" name="Rectangle 333"/>
                <p:cNvSpPr/>
                <p:nvPr/>
              </p:nvSpPr>
              <p:spPr bwMode="auto">
                <a:xfrm>
                  <a:off x="5902552" y="454198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sp>
            <p:nvSpPr>
              <p:cNvPr id="330" name="Rectangle 329"/>
              <p:cNvSpPr>
                <a:spLocks/>
              </p:cNvSpPr>
              <p:nvPr/>
            </p:nvSpPr>
            <p:spPr bwMode="auto">
              <a:xfrm>
                <a:off x="1412400" y="1592400"/>
                <a:ext cx="612000" cy="216000"/>
              </a:xfrm>
              <a:prstGeom prst="rect">
                <a:avLst/>
              </a:prstGeom>
              <a:noFill/>
              <a:ln w="38100" cap="flat" cmpd="sng" algn="ctr">
                <a:solidFill>
                  <a:srgbClr val="939598"/>
                </a:solidFill>
                <a:prstDash val="solid"/>
                <a:miter lim="800000"/>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cxnSp>
        <p:nvCxnSpPr>
          <p:cNvPr id="147" name="Straight Connector 146"/>
          <p:cNvCxnSpPr/>
          <p:nvPr/>
        </p:nvCxnSpPr>
        <p:spPr bwMode="auto">
          <a:xfrm>
            <a:off x="615757" y="9328731"/>
            <a:ext cx="22852928" cy="44101"/>
          </a:xfrm>
          <a:prstGeom prst="line">
            <a:avLst/>
          </a:prstGeom>
          <a:solidFill>
            <a:schemeClr val="bg1"/>
          </a:solidFill>
          <a:ln w="38100" cap="flat" cmpd="sng" algn="ctr">
            <a:solidFill>
              <a:schemeClr val="tx1"/>
            </a:solidFill>
            <a:prstDash val="solid"/>
            <a:round/>
            <a:headEnd type="triangle" w="med" len="med"/>
            <a:tailEnd type="triangle" w="med" len="med"/>
          </a:ln>
          <a:effectLst/>
        </p:spPr>
      </p:cxnSp>
      <p:sp>
        <p:nvSpPr>
          <p:cNvPr id="150" name="TextBox 149"/>
          <p:cNvSpPr txBox="1"/>
          <p:nvPr/>
        </p:nvSpPr>
        <p:spPr>
          <a:xfrm>
            <a:off x="50132" y="6501688"/>
            <a:ext cx="2526488" cy="1600236"/>
          </a:xfrm>
          <a:prstGeom prst="rect">
            <a:avLst/>
          </a:prstGeom>
          <a:noFill/>
        </p:spPr>
        <p:txBody>
          <a:bodyPr wrap="square" lIns="243829" tIns="121915" rIns="243829" bIns="121915" rtlCol="0">
            <a:spAutoFit/>
          </a:bodyPr>
          <a:lstStyle/>
          <a:p>
            <a:pPr algn="ctr" defTabSz="1219215" eaLnBrk="1" fontAlgn="auto" hangingPunct="1">
              <a:spcBef>
                <a:spcPts val="0"/>
              </a:spcBef>
              <a:spcAft>
                <a:spcPts val="0"/>
              </a:spcAft>
            </a:pPr>
            <a:r>
              <a:rPr lang="en-US" sz="2933" dirty="0">
                <a:solidFill>
                  <a:prstClr val="black"/>
                </a:solidFill>
                <a:latin typeface="Arial"/>
                <a:ea typeface="+mn-ea"/>
                <a:cs typeface="Neo Sans Intel"/>
              </a:rPr>
              <a:t>Metadata</a:t>
            </a:r>
          </a:p>
          <a:p>
            <a:pPr algn="ctr" defTabSz="1219215" eaLnBrk="1" fontAlgn="auto" hangingPunct="1">
              <a:spcBef>
                <a:spcPts val="0"/>
              </a:spcBef>
              <a:spcAft>
                <a:spcPts val="0"/>
              </a:spcAft>
            </a:pPr>
            <a:r>
              <a:rPr lang="en-US" sz="2933" dirty="0">
                <a:solidFill>
                  <a:prstClr val="black"/>
                </a:solidFill>
                <a:latin typeface="Arial"/>
                <a:ea typeface="+mn-ea"/>
                <a:cs typeface="Neo Sans Intel"/>
              </a:rPr>
              <a:t>Servers (~100’s)</a:t>
            </a:r>
          </a:p>
        </p:txBody>
      </p:sp>
      <p:sp>
        <p:nvSpPr>
          <p:cNvPr id="151" name="TextBox 150"/>
          <p:cNvSpPr txBox="1"/>
          <p:nvPr/>
        </p:nvSpPr>
        <p:spPr>
          <a:xfrm>
            <a:off x="5576171" y="6200628"/>
            <a:ext cx="3076693" cy="2215981"/>
          </a:xfrm>
          <a:prstGeom prst="rect">
            <a:avLst/>
          </a:prstGeom>
          <a:noFill/>
        </p:spPr>
        <p:txBody>
          <a:bodyPr wrap="square" lIns="243829" tIns="121915" rIns="243829" bIns="121915" rtlCol="0">
            <a:spAutoFit/>
          </a:bodyPr>
          <a:lstStyle/>
          <a:p>
            <a:pPr algn="ctr" defTabSz="1219215" eaLnBrk="1" fontAlgn="auto" hangingPunct="1">
              <a:spcBef>
                <a:spcPts val="0"/>
              </a:spcBef>
              <a:spcAft>
                <a:spcPts val="0"/>
              </a:spcAft>
            </a:pPr>
            <a:r>
              <a:rPr lang="en-US" sz="3200" dirty="0">
                <a:solidFill>
                  <a:prstClr val="black"/>
                </a:solidFill>
                <a:latin typeface="Arial"/>
                <a:ea typeface="+mn-ea"/>
                <a:cs typeface="Neo Sans Intel"/>
              </a:rPr>
              <a:t>Object Storage Servers</a:t>
            </a:r>
          </a:p>
          <a:p>
            <a:pPr algn="ctr" defTabSz="1219215" eaLnBrk="1" fontAlgn="auto" hangingPunct="1">
              <a:spcBef>
                <a:spcPts val="0"/>
              </a:spcBef>
              <a:spcAft>
                <a:spcPts val="0"/>
              </a:spcAft>
            </a:pPr>
            <a:r>
              <a:rPr lang="en-US" sz="3200" dirty="0">
                <a:solidFill>
                  <a:prstClr val="black"/>
                </a:solidFill>
                <a:latin typeface="Arial"/>
                <a:ea typeface="+mn-ea"/>
                <a:cs typeface="Neo Sans Intel"/>
              </a:rPr>
              <a:t>(~1000’s)</a:t>
            </a:r>
          </a:p>
        </p:txBody>
      </p:sp>
      <p:cxnSp>
        <p:nvCxnSpPr>
          <p:cNvPr id="153" name="Straight Connector 152"/>
          <p:cNvCxnSpPr/>
          <p:nvPr/>
        </p:nvCxnSpPr>
        <p:spPr bwMode="auto">
          <a:xfrm flipV="1">
            <a:off x="12649301" y="9359955"/>
            <a:ext cx="0" cy="684325"/>
          </a:xfrm>
          <a:prstGeom prst="line">
            <a:avLst/>
          </a:prstGeom>
          <a:solidFill>
            <a:schemeClr val="bg1"/>
          </a:solidFill>
          <a:ln w="25400" cap="flat" cmpd="sng" algn="ctr">
            <a:solidFill>
              <a:schemeClr val="tx1"/>
            </a:solidFill>
            <a:prstDash val="solid"/>
            <a:round/>
            <a:headEnd type="none" w="sm" len="sm"/>
            <a:tailEnd type="none" w="sm" len="sm"/>
          </a:ln>
          <a:effectLst/>
        </p:spPr>
      </p:cxnSp>
      <p:cxnSp>
        <p:nvCxnSpPr>
          <p:cNvPr id="155" name="Straight Connector 154"/>
          <p:cNvCxnSpPr>
            <a:stCxn id="250" idx="0"/>
          </p:cNvCxnSpPr>
          <p:nvPr/>
        </p:nvCxnSpPr>
        <p:spPr bwMode="auto">
          <a:xfrm flipV="1">
            <a:off x="10640816" y="9386211"/>
            <a:ext cx="0" cy="658069"/>
          </a:xfrm>
          <a:prstGeom prst="line">
            <a:avLst/>
          </a:prstGeom>
          <a:solidFill>
            <a:schemeClr val="bg1"/>
          </a:solidFill>
          <a:ln w="25400" cap="flat" cmpd="sng" algn="ctr">
            <a:solidFill>
              <a:schemeClr val="tx1"/>
            </a:solidFill>
            <a:prstDash val="solid"/>
            <a:round/>
            <a:headEnd type="none" w="sm" len="sm"/>
            <a:tailEnd type="none" w="sm" len="sm"/>
          </a:ln>
          <a:effectLst/>
        </p:spPr>
      </p:cxnSp>
      <p:cxnSp>
        <p:nvCxnSpPr>
          <p:cNvPr id="157" name="Straight Connector 156"/>
          <p:cNvCxnSpPr>
            <a:stCxn id="220" idx="0"/>
          </p:cNvCxnSpPr>
          <p:nvPr/>
        </p:nvCxnSpPr>
        <p:spPr bwMode="auto">
          <a:xfrm flipV="1">
            <a:off x="8752088" y="9372880"/>
            <a:ext cx="11627" cy="671403"/>
          </a:xfrm>
          <a:prstGeom prst="line">
            <a:avLst/>
          </a:prstGeom>
          <a:solidFill>
            <a:schemeClr val="bg1"/>
          </a:solidFill>
          <a:ln w="25400" cap="flat" cmpd="sng" algn="ctr">
            <a:solidFill>
              <a:schemeClr val="tx1"/>
            </a:solidFill>
            <a:prstDash val="solid"/>
            <a:round/>
            <a:headEnd type="none" w="sm" len="sm"/>
            <a:tailEnd type="none" w="sm" len="sm"/>
          </a:ln>
          <a:effectLst/>
        </p:spPr>
      </p:cxnSp>
      <p:cxnSp>
        <p:nvCxnSpPr>
          <p:cNvPr id="159" name="Straight Connector 158"/>
          <p:cNvCxnSpPr>
            <a:stCxn id="190" idx="0"/>
          </p:cNvCxnSpPr>
          <p:nvPr/>
        </p:nvCxnSpPr>
        <p:spPr bwMode="auto">
          <a:xfrm flipV="1">
            <a:off x="6797565" y="9359955"/>
            <a:ext cx="0" cy="684325"/>
          </a:xfrm>
          <a:prstGeom prst="line">
            <a:avLst/>
          </a:prstGeom>
          <a:solidFill>
            <a:schemeClr val="bg1"/>
          </a:solidFill>
          <a:ln w="25400" cap="flat" cmpd="sng" algn="ctr">
            <a:solidFill>
              <a:schemeClr val="tx1"/>
            </a:solidFill>
            <a:prstDash val="solid"/>
            <a:round/>
            <a:headEnd type="none" w="sm" len="sm"/>
            <a:tailEnd type="none" w="sm" len="sm"/>
          </a:ln>
          <a:effectLst/>
        </p:spPr>
      </p:cxnSp>
      <p:grpSp>
        <p:nvGrpSpPr>
          <p:cNvPr id="160" name="Group 159"/>
          <p:cNvGrpSpPr/>
          <p:nvPr/>
        </p:nvGrpSpPr>
        <p:grpSpPr>
          <a:xfrm>
            <a:off x="6136992" y="10044284"/>
            <a:ext cx="1321147" cy="1379080"/>
            <a:chOff x="4972909" y="3545608"/>
            <a:chExt cx="612000" cy="702000"/>
          </a:xfrm>
        </p:grpSpPr>
        <p:sp>
          <p:nvSpPr>
            <p:cNvPr id="190" name="Rectangle 189"/>
            <p:cNvSpPr/>
            <p:nvPr/>
          </p:nvSpPr>
          <p:spPr bwMode="auto">
            <a:xfrm>
              <a:off x="4972909" y="3545608"/>
              <a:ext cx="612000" cy="702000"/>
            </a:xfrm>
            <a:prstGeom prst="rect">
              <a:avLst/>
            </a:prstGeom>
            <a:noFill/>
            <a:ln w="38100" cap="flat" cmpd="sng" algn="ctr">
              <a:solidFill>
                <a:srgbClr val="939598"/>
              </a:solidFill>
              <a:prstDash val="solid"/>
              <a:miter lim="800000"/>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grpSp>
          <p:nvGrpSpPr>
            <p:cNvPr id="191" name="Group 190"/>
            <p:cNvGrpSpPr/>
            <p:nvPr/>
          </p:nvGrpSpPr>
          <p:grpSpPr>
            <a:xfrm>
              <a:off x="5008909" y="3581608"/>
              <a:ext cx="540000" cy="144000"/>
              <a:chOff x="3636000" y="3960000"/>
              <a:chExt cx="396000" cy="108000"/>
            </a:xfrm>
          </p:grpSpPr>
          <p:sp>
            <p:nvSpPr>
              <p:cNvPr id="214" name="Rectangle 213"/>
              <p:cNvSpPr/>
              <p:nvPr/>
            </p:nvSpPr>
            <p:spPr bwMode="auto">
              <a:xfrm>
                <a:off x="3636000" y="3960000"/>
                <a:ext cx="396000" cy="108000"/>
              </a:xfrm>
              <a:prstGeom prst="rect">
                <a:avLst/>
              </a:prstGeom>
              <a:solidFill>
                <a:srgbClr val="0071C5"/>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15" name="Rectangle 214"/>
              <p:cNvSpPr/>
              <p:nvPr/>
            </p:nvSpPr>
            <p:spPr bwMode="auto">
              <a:xfrm>
                <a:off x="3960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16" name="Rectangle 215"/>
              <p:cNvSpPr/>
              <p:nvPr/>
            </p:nvSpPr>
            <p:spPr bwMode="auto">
              <a:xfrm>
                <a:off x="3888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17" name="Rectangle 216"/>
              <p:cNvSpPr/>
              <p:nvPr/>
            </p:nvSpPr>
            <p:spPr bwMode="auto">
              <a:xfrm>
                <a:off x="3744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18" name="Rectangle 217"/>
              <p:cNvSpPr/>
              <p:nvPr/>
            </p:nvSpPr>
            <p:spPr bwMode="auto">
              <a:xfrm>
                <a:off x="3672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19" name="Rectangle 218"/>
              <p:cNvSpPr/>
              <p:nvPr/>
            </p:nvSpPr>
            <p:spPr bwMode="auto">
              <a:xfrm>
                <a:off x="3816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grpSp>
        <p:grpSp>
          <p:nvGrpSpPr>
            <p:cNvPr id="192" name="Group 191"/>
            <p:cNvGrpSpPr/>
            <p:nvPr/>
          </p:nvGrpSpPr>
          <p:grpSpPr>
            <a:xfrm>
              <a:off x="5008909" y="3743608"/>
              <a:ext cx="540000" cy="144000"/>
              <a:chOff x="3636000" y="3960000"/>
              <a:chExt cx="396000" cy="108000"/>
            </a:xfrm>
          </p:grpSpPr>
          <p:sp>
            <p:nvSpPr>
              <p:cNvPr id="208" name="Rectangle 207"/>
              <p:cNvSpPr/>
              <p:nvPr/>
            </p:nvSpPr>
            <p:spPr bwMode="auto">
              <a:xfrm>
                <a:off x="3636000" y="3960000"/>
                <a:ext cx="396000" cy="108000"/>
              </a:xfrm>
              <a:prstGeom prst="rect">
                <a:avLst/>
              </a:prstGeom>
              <a:solidFill>
                <a:srgbClr val="0071C5"/>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09" name="Rectangle 208"/>
              <p:cNvSpPr/>
              <p:nvPr/>
            </p:nvSpPr>
            <p:spPr bwMode="auto">
              <a:xfrm>
                <a:off x="3960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10" name="Rectangle 209"/>
              <p:cNvSpPr/>
              <p:nvPr/>
            </p:nvSpPr>
            <p:spPr bwMode="auto">
              <a:xfrm>
                <a:off x="3888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11" name="Rectangle 210"/>
              <p:cNvSpPr/>
              <p:nvPr/>
            </p:nvSpPr>
            <p:spPr bwMode="auto">
              <a:xfrm>
                <a:off x="3744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12" name="Rectangle 211"/>
              <p:cNvSpPr/>
              <p:nvPr/>
            </p:nvSpPr>
            <p:spPr bwMode="auto">
              <a:xfrm>
                <a:off x="3672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13" name="Rectangle 212"/>
              <p:cNvSpPr/>
              <p:nvPr/>
            </p:nvSpPr>
            <p:spPr bwMode="auto">
              <a:xfrm>
                <a:off x="3816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grpSp>
        <p:grpSp>
          <p:nvGrpSpPr>
            <p:cNvPr id="193" name="Group 192"/>
            <p:cNvGrpSpPr/>
            <p:nvPr/>
          </p:nvGrpSpPr>
          <p:grpSpPr>
            <a:xfrm>
              <a:off x="5008909" y="3905230"/>
              <a:ext cx="540000" cy="306000"/>
              <a:chOff x="5760000" y="1655622"/>
              <a:chExt cx="540000" cy="306000"/>
            </a:xfrm>
          </p:grpSpPr>
          <p:grpSp>
            <p:nvGrpSpPr>
              <p:cNvPr id="194" name="Group 193"/>
              <p:cNvGrpSpPr/>
              <p:nvPr/>
            </p:nvGrpSpPr>
            <p:grpSpPr>
              <a:xfrm>
                <a:off x="5760000" y="1655622"/>
                <a:ext cx="540000" cy="144000"/>
                <a:chOff x="3636000" y="3960000"/>
                <a:chExt cx="396000" cy="108000"/>
              </a:xfrm>
            </p:grpSpPr>
            <p:sp>
              <p:nvSpPr>
                <p:cNvPr id="202" name="Rectangle 201"/>
                <p:cNvSpPr/>
                <p:nvPr/>
              </p:nvSpPr>
              <p:spPr bwMode="auto">
                <a:xfrm>
                  <a:off x="3636000" y="3960000"/>
                  <a:ext cx="396000" cy="108000"/>
                </a:xfrm>
                <a:prstGeom prst="rect">
                  <a:avLst/>
                </a:prstGeom>
                <a:solidFill>
                  <a:srgbClr val="0071C5"/>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03" name="Rectangle 202"/>
                <p:cNvSpPr/>
                <p:nvPr/>
              </p:nvSpPr>
              <p:spPr bwMode="auto">
                <a:xfrm>
                  <a:off x="3960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04" name="Rectangle 203"/>
                <p:cNvSpPr/>
                <p:nvPr/>
              </p:nvSpPr>
              <p:spPr bwMode="auto">
                <a:xfrm>
                  <a:off x="3888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05" name="Rectangle 204"/>
                <p:cNvSpPr/>
                <p:nvPr/>
              </p:nvSpPr>
              <p:spPr bwMode="auto">
                <a:xfrm>
                  <a:off x="3744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06" name="Rectangle 205"/>
                <p:cNvSpPr/>
                <p:nvPr/>
              </p:nvSpPr>
              <p:spPr bwMode="auto">
                <a:xfrm>
                  <a:off x="3672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07" name="Rectangle 206"/>
                <p:cNvSpPr/>
                <p:nvPr/>
              </p:nvSpPr>
              <p:spPr bwMode="auto">
                <a:xfrm>
                  <a:off x="3816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grpSp>
          <p:grpSp>
            <p:nvGrpSpPr>
              <p:cNvPr id="195" name="Group 194"/>
              <p:cNvGrpSpPr/>
              <p:nvPr/>
            </p:nvGrpSpPr>
            <p:grpSpPr>
              <a:xfrm>
                <a:off x="5760000" y="1817622"/>
                <a:ext cx="540000" cy="144000"/>
                <a:chOff x="3636000" y="3960000"/>
                <a:chExt cx="396000" cy="108000"/>
              </a:xfrm>
            </p:grpSpPr>
            <p:sp>
              <p:nvSpPr>
                <p:cNvPr id="196" name="Rectangle 195"/>
                <p:cNvSpPr/>
                <p:nvPr/>
              </p:nvSpPr>
              <p:spPr bwMode="auto">
                <a:xfrm>
                  <a:off x="3636000" y="3960000"/>
                  <a:ext cx="396000" cy="108000"/>
                </a:xfrm>
                <a:prstGeom prst="rect">
                  <a:avLst/>
                </a:prstGeom>
                <a:solidFill>
                  <a:srgbClr val="0071C5"/>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197" name="Rectangle 196"/>
                <p:cNvSpPr/>
                <p:nvPr/>
              </p:nvSpPr>
              <p:spPr bwMode="auto">
                <a:xfrm>
                  <a:off x="3960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198" name="Rectangle 197"/>
                <p:cNvSpPr/>
                <p:nvPr/>
              </p:nvSpPr>
              <p:spPr bwMode="auto">
                <a:xfrm>
                  <a:off x="3888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199" name="Rectangle 198"/>
                <p:cNvSpPr/>
                <p:nvPr/>
              </p:nvSpPr>
              <p:spPr bwMode="auto">
                <a:xfrm>
                  <a:off x="3744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00" name="Rectangle 199"/>
                <p:cNvSpPr/>
                <p:nvPr/>
              </p:nvSpPr>
              <p:spPr bwMode="auto">
                <a:xfrm>
                  <a:off x="3672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01" name="Rectangle 200"/>
                <p:cNvSpPr/>
                <p:nvPr/>
              </p:nvSpPr>
              <p:spPr bwMode="auto">
                <a:xfrm>
                  <a:off x="3816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grpSp>
        </p:grpSp>
      </p:grpSp>
      <p:grpSp>
        <p:nvGrpSpPr>
          <p:cNvPr id="162" name="Group 161"/>
          <p:cNvGrpSpPr/>
          <p:nvPr/>
        </p:nvGrpSpPr>
        <p:grpSpPr>
          <a:xfrm>
            <a:off x="4236037" y="4787288"/>
            <a:ext cx="1321147" cy="353611"/>
            <a:chOff x="2160000" y="1350000"/>
            <a:chExt cx="612000" cy="180000"/>
          </a:xfrm>
        </p:grpSpPr>
        <p:grpSp>
          <p:nvGrpSpPr>
            <p:cNvPr id="185" name="Group 184"/>
            <p:cNvGrpSpPr/>
            <p:nvPr/>
          </p:nvGrpSpPr>
          <p:grpSpPr>
            <a:xfrm>
              <a:off x="2160000" y="1438275"/>
              <a:ext cx="612000" cy="91725"/>
              <a:chOff x="2160000" y="1438275"/>
              <a:chExt cx="612000" cy="91725"/>
            </a:xfrm>
          </p:grpSpPr>
          <p:cxnSp>
            <p:nvCxnSpPr>
              <p:cNvPr id="187" name="Straight Connector 186"/>
              <p:cNvCxnSpPr/>
              <p:nvPr/>
            </p:nvCxnSpPr>
            <p:spPr bwMode="auto">
              <a:xfrm>
                <a:off x="2160000" y="1438275"/>
                <a:ext cx="612000" cy="0"/>
              </a:xfrm>
              <a:prstGeom prst="line">
                <a:avLst/>
              </a:prstGeom>
              <a:solidFill>
                <a:schemeClr val="bg1"/>
              </a:solidFill>
              <a:ln w="12700" cap="sq" cmpd="sng" algn="ctr">
                <a:solidFill>
                  <a:srgbClr val="008000"/>
                </a:solidFill>
                <a:prstDash val="solid"/>
                <a:round/>
                <a:headEnd type="none" w="sm" len="sm"/>
                <a:tailEnd type="none" w="sm" len="sm"/>
              </a:ln>
              <a:effectLst/>
            </p:spPr>
          </p:cxnSp>
          <p:cxnSp>
            <p:nvCxnSpPr>
              <p:cNvPr id="188" name="Straight Connector 187"/>
              <p:cNvCxnSpPr/>
              <p:nvPr/>
            </p:nvCxnSpPr>
            <p:spPr bwMode="auto">
              <a:xfrm flipV="1">
                <a:off x="2772000" y="1438275"/>
                <a:ext cx="0" cy="90000"/>
              </a:xfrm>
              <a:prstGeom prst="line">
                <a:avLst/>
              </a:prstGeom>
              <a:solidFill>
                <a:schemeClr val="bg1"/>
              </a:solidFill>
              <a:ln w="12700" cap="sq" cmpd="sng" algn="ctr">
                <a:solidFill>
                  <a:srgbClr val="008000"/>
                </a:solidFill>
                <a:prstDash val="solid"/>
                <a:round/>
                <a:headEnd type="none" w="sm" len="sm"/>
                <a:tailEnd type="none" w="sm" len="sm"/>
              </a:ln>
              <a:effectLst/>
            </p:spPr>
          </p:cxnSp>
          <p:cxnSp>
            <p:nvCxnSpPr>
              <p:cNvPr id="189" name="Straight Connector 188"/>
              <p:cNvCxnSpPr/>
              <p:nvPr/>
            </p:nvCxnSpPr>
            <p:spPr bwMode="auto">
              <a:xfrm flipV="1">
                <a:off x="2160000" y="1440000"/>
                <a:ext cx="0" cy="90000"/>
              </a:xfrm>
              <a:prstGeom prst="line">
                <a:avLst/>
              </a:prstGeom>
              <a:solidFill>
                <a:schemeClr val="bg1"/>
              </a:solidFill>
              <a:ln w="12700" cap="sq" cmpd="sng" algn="ctr">
                <a:solidFill>
                  <a:srgbClr val="008000"/>
                </a:solidFill>
                <a:prstDash val="solid"/>
                <a:round/>
                <a:headEnd type="none" w="sm" len="sm"/>
                <a:tailEnd type="none" w="sm" len="sm"/>
              </a:ln>
              <a:effectLst/>
            </p:spPr>
          </p:cxnSp>
        </p:grpSp>
        <p:cxnSp>
          <p:nvCxnSpPr>
            <p:cNvPr id="186" name="Straight Connector 185"/>
            <p:cNvCxnSpPr/>
            <p:nvPr/>
          </p:nvCxnSpPr>
          <p:spPr bwMode="auto">
            <a:xfrm flipV="1">
              <a:off x="2466000" y="1350000"/>
              <a:ext cx="0" cy="90000"/>
            </a:xfrm>
            <a:prstGeom prst="line">
              <a:avLst/>
            </a:prstGeom>
            <a:solidFill>
              <a:schemeClr val="bg1"/>
            </a:solidFill>
            <a:ln w="12700" cap="flat" cmpd="sng" algn="ctr">
              <a:solidFill>
                <a:srgbClr val="008000"/>
              </a:solidFill>
              <a:prstDash val="solid"/>
              <a:round/>
              <a:headEnd type="none" w="sm" len="sm"/>
              <a:tailEnd type="none" w="sm" len="sm"/>
            </a:ln>
            <a:effectLst/>
          </p:spPr>
        </p:cxnSp>
      </p:grpSp>
      <p:grpSp>
        <p:nvGrpSpPr>
          <p:cNvPr id="163" name="Group 162"/>
          <p:cNvGrpSpPr/>
          <p:nvPr/>
        </p:nvGrpSpPr>
        <p:grpSpPr>
          <a:xfrm>
            <a:off x="2161056" y="4787288"/>
            <a:ext cx="1321147" cy="353611"/>
            <a:chOff x="2160000" y="1350000"/>
            <a:chExt cx="612000" cy="180000"/>
          </a:xfrm>
        </p:grpSpPr>
        <p:grpSp>
          <p:nvGrpSpPr>
            <p:cNvPr id="180" name="Group 179"/>
            <p:cNvGrpSpPr/>
            <p:nvPr/>
          </p:nvGrpSpPr>
          <p:grpSpPr>
            <a:xfrm>
              <a:off x="2160000" y="1438275"/>
              <a:ext cx="612000" cy="91725"/>
              <a:chOff x="2160000" y="1438275"/>
              <a:chExt cx="612000" cy="91725"/>
            </a:xfrm>
          </p:grpSpPr>
          <p:cxnSp>
            <p:nvCxnSpPr>
              <p:cNvPr id="182" name="Straight Connector 181"/>
              <p:cNvCxnSpPr/>
              <p:nvPr/>
            </p:nvCxnSpPr>
            <p:spPr bwMode="auto">
              <a:xfrm>
                <a:off x="2160000" y="1438275"/>
                <a:ext cx="612000" cy="0"/>
              </a:xfrm>
              <a:prstGeom prst="line">
                <a:avLst/>
              </a:prstGeom>
              <a:solidFill>
                <a:schemeClr val="bg1"/>
              </a:solidFill>
              <a:ln w="12700" cap="sq" cmpd="sng" algn="ctr">
                <a:solidFill>
                  <a:schemeClr val="tx1"/>
                </a:solidFill>
                <a:prstDash val="solid"/>
                <a:round/>
                <a:headEnd type="none" w="sm" len="sm"/>
                <a:tailEnd type="none" w="sm" len="sm"/>
              </a:ln>
              <a:effectLst/>
            </p:spPr>
          </p:cxnSp>
          <p:cxnSp>
            <p:nvCxnSpPr>
              <p:cNvPr id="183" name="Straight Connector 182"/>
              <p:cNvCxnSpPr/>
              <p:nvPr/>
            </p:nvCxnSpPr>
            <p:spPr bwMode="auto">
              <a:xfrm flipV="1">
                <a:off x="2772000" y="1438275"/>
                <a:ext cx="0" cy="90000"/>
              </a:xfrm>
              <a:prstGeom prst="line">
                <a:avLst/>
              </a:prstGeom>
              <a:solidFill>
                <a:schemeClr val="bg1"/>
              </a:solidFill>
              <a:ln w="12700" cap="sq" cmpd="sng" algn="ctr">
                <a:solidFill>
                  <a:schemeClr val="tx1"/>
                </a:solidFill>
                <a:prstDash val="solid"/>
                <a:round/>
                <a:headEnd type="none" w="sm" len="sm"/>
                <a:tailEnd type="none" w="sm" len="sm"/>
              </a:ln>
              <a:effectLst/>
            </p:spPr>
          </p:cxnSp>
          <p:cxnSp>
            <p:nvCxnSpPr>
              <p:cNvPr id="184" name="Straight Connector 183"/>
              <p:cNvCxnSpPr/>
              <p:nvPr/>
            </p:nvCxnSpPr>
            <p:spPr bwMode="auto">
              <a:xfrm flipV="1">
                <a:off x="2160000" y="1440000"/>
                <a:ext cx="0" cy="90000"/>
              </a:xfrm>
              <a:prstGeom prst="line">
                <a:avLst/>
              </a:prstGeom>
              <a:solidFill>
                <a:schemeClr val="bg1"/>
              </a:solidFill>
              <a:ln w="12700" cap="sq" cmpd="sng" algn="ctr">
                <a:solidFill>
                  <a:schemeClr val="tx1"/>
                </a:solidFill>
                <a:prstDash val="solid"/>
                <a:round/>
                <a:headEnd type="none" w="sm" len="sm"/>
                <a:tailEnd type="none" w="sm" len="sm"/>
              </a:ln>
              <a:effectLst/>
            </p:spPr>
          </p:cxnSp>
        </p:grpSp>
        <p:cxnSp>
          <p:nvCxnSpPr>
            <p:cNvPr id="181" name="Straight Connector 180"/>
            <p:cNvCxnSpPr/>
            <p:nvPr/>
          </p:nvCxnSpPr>
          <p:spPr bwMode="auto">
            <a:xfrm flipV="1">
              <a:off x="2466000" y="1350000"/>
              <a:ext cx="0" cy="90000"/>
            </a:xfrm>
            <a:prstGeom prst="line">
              <a:avLst/>
            </a:prstGeom>
            <a:solidFill>
              <a:schemeClr val="bg1"/>
            </a:solidFill>
            <a:ln w="12700" cap="flat" cmpd="sng" algn="ctr">
              <a:solidFill>
                <a:schemeClr val="tx1"/>
              </a:solidFill>
              <a:prstDash val="solid"/>
              <a:round/>
              <a:headEnd type="none" w="sm" len="sm"/>
              <a:tailEnd type="none" w="sm" len="sm"/>
            </a:ln>
            <a:effectLst/>
          </p:spPr>
        </p:cxnSp>
      </p:grpSp>
      <p:grpSp>
        <p:nvGrpSpPr>
          <p:cNvPr id="164" name="Group 163"/>
          <p:cNvGrpSpPr/>
          <p:nvPr/>
        </p:nvGrpSpPr>
        <p:grpSpPr>
          <a:xfrm>
            <a:off x="8089927" y="4787288"/>
            <a:ext cx="3419437" cy="353611"/>
            <a:chOff x="2160000" y="1350000"/>
            <a:chExt cx="612000" cy="180000"/>
          </a:xfrm>
        </p:grpSpPr>
        <p:grpSp>
          <p:nvGrpSpPr>
            <p:cNvPr id="175" name="Group 174"/>
            <p:cNvGrpSpPr/>
            <p:nvPr/>
          </p:nvGrpSpPr>
          <p:grpSpPr>
            <a:xfrm>
              <a:off x="2160000" y="1438275"/>
              <a:ext cx="612000" cy="91725"/>
              <a:chOff x="2160000" y="1438275"/>
              <a:chExt cx="612000" cy="91725"/>
            </a:xfrm>
          </p:grpSpPr>
          <p:cxnSp>
            <p:nvCxnSpPr>
              <p:cNvPr id="177" name="Straight Connector 176"/>
              <p:cNvCxnSpPr/>
              <p:nvPr/>
            </p:nvCxnSpPr>
            <p:spPr bwMode="auto">
              <a:xfrm>
                <a:off x="2160000" y="1438275"/>
                <a:ext cx="612000" cy="0"/>
              </a:xfrm>
              <a:prstGeom prst="line">
                <a:avLst/>
              </a:prstGeom>
              <a:solidFill>
                <a:schemeClr val="bg1"/>
              </a:solidFill>
              <a:ln w="12700" cap="sq" cmpd="sng" algn="ctr">
                <a:solidFill>
                  <a:srgbClr val="000000"/>
                </a:solidFill>
                <a:prstDash val="solid"/>
                <a:round/>
                <a:headEnd type="none" w="sm" len="sm"/>
                <a:tailEnd type="none" w="sm" len="sm"/>
              </a:ln>
              <a:effectLst/>
            </p:spPr>
          </p:cxnSp>
          <p:cxnSp>
            <p:nvCxnSpPr>
              <p:cNvPr id="178" name="Straight Connector 177"/>
              <p:cNvCxnSpPr/>
              <p:nvPr/>
            </p:nvCxnSpPr>
            <p:spPr bwMode="auto">
              <a:xfrm flipV="1">
                <a:off x="2772000" y="1438275"/>
                <a:ext cx="0" cy="90000"/>
              </a:xfrm>
              <a:prstGeom prst="line">
                <a:avLst/>
              </a:prstGeom>
              <a:solidFill>
                <a:schemeClr val="bg1"/>
              </a:solidFill>
              <a:ln w="12700" cap="sq" cmpd="sng" algn="ctr">
                <a:solidFill>
                  <a:srgbClr val="000000"/>
                </a:solidFill>
                <a:prstDash val="solid"/>
                <a:round/>
                <a:headEnd type="none" w="sm" len="sm"/>
                <a:tailEnd type="none" w="sm" len="sm"/>
              </a:ln>
              <a:effectLst/>
            </p:spPr>
          </p:cxnSp>
          <p:cxnSp>
            <p:nvCxnSpPr>
              <p:cNvPr id="179" name="Straight Connector 178"/>
              <p:cNvCxnSpPr/>
              <p:nvPr/>
            </p:nvCxnSpPr>
            <p:spPr bwMode="auto">
              <a:xfrm flipV="1">
                <a:off x="2160000" y="1440000"/>
                <a:ext cx="0" cy="90000"/>
              </a:xfrm>
              <a:prstGeom prst="line">
                <a:avLst/>
              </a:prstGeom>
              <a:solidFill>
                <a:schemeClr val="bg1"/>
              </a:solidFill>
              <a:ln w="12700" cap="sq" cmpd="sng" algn="ctr">
                <a:solidFill>
                  <a:srgbClr val="000000"/>
                </a:solidFill>
                <a:prstDash val="solid"/>
                <a:round/>
                <a:headEnd type="none" w="sm" len="sm"/>
                <a:tailEnd type="none" w="sm" len="sm"/>
              </a:ln>
              <a:effectLst/>
            </p:spPr>
          </p:cxnSp>
        </p:grpSp>
        <p:cxnSp>
          <p:nvCxnSpPr>
            <p:cNvPr id="176" name="Straight Connector 175"/>
            <p:cNvCxnSpPr/>
            <p:nvPr/>
          </p:nvCxnSpPr>
          <p:spPr bwMode="auto">
            <a:xfrm flipV="1">
              <a:off x="2466000" y="1350000"/>
              <a:ext cx="0" cy="90000"/>
            </a:xfrm>
            <a:prstGeom prst="line">
              <a:avLst/>
            </a:prstGeom>
            <a:solidFill>
              <a:schemeClr val="bg1"/>
            </a:solidFill>
            <a:ln w="12700" cap="flat" cmpd="sng" algn="ctr">
              <a:solidFill>
                <a:srgbClr val="000000"/>
              </a:solidFill>
              <a:prstDash val="solid"/>
              <a:round/>
              <a:headEnd type="none" w="sm" len="sm"/>
              <a:tailEnd type="none" w="sm" len="sm"/>
            </a:ln>
            <a:effectLst/>
          </p:spPr>
        </p:cxnSp>
      </p:grpSp>
      <p:grpSp>
        <p:nvGrpSpPr>
          <p:cNvPr id="165" name="Group 164"/>
          <p:cNvGrpSpPr/>
          <p:nvPr/>
        </p:nvGrpSpPr>
        <p:grpSpPr>
          <a:xfrm>
            <a:off x="11975652" y="4787288"/>
            <a:ext cx="3419437" cy="353611"/>
            <a:chOff x="2160000" y="1350000"/>
            <a:chExt cx="612000" cy="180000"/>
          </a:xfrm>
        </p:grpSpPr>
        <p:grpSp>
          <p:nvGrpSpPr>
            <p:cNvPr id="170" name="Group 169"/>
            <p:cNvGrpSpPr/>
            <p:nvPr/>
          </p:nvGrpSpPr>
          <p:grpSpPr>
            <a:xfrm>
              <a:off x="2160000" y="1438275"/>
              <a:ext cx="612000" cy="91725"/>
              <a:chOff x="2160000" y="1438275"/>
              <a:chExt cx="612000" cy="91725"/>
            </a:xfrm>
          </p:grpSpPr>
          <p:cxnSp>
            <p:nvCxnSpPr>
              <p:cNvPr id="172" name="Straight Connector 171"/>
              <p:cNvCxnSpPr/>
              <p:nvPr/>
            </p:nvCxnSpPr>
            <p:spPr bwMode="auto">
              <a:xfrm>
                <a:off x="2160000" y="1438275"/>
                <a:ext cx="612000" cy="0"/>
              </a:xfrm>
              <a:prstGeom prst="line">
                <a:avLst/>
              </a:prstGeom>
              <a:solidFill>
                <a:schemeClr val="bg1"/>
              </a:solidFill>
              <a:ln w="12700" cap="sq" cmpd="sng" algn="ctr">
                <a:solidFill>
                  <a:srgbClr val="000000"/>
                </a:solidFill>
                <a:prstDash val="solid"/>
                <a:round/>
                <a:headEnd type="none" w="sm" len="sm"/>
                <a:tailEnd type="none" w="sm" len="sm"/>
              </a:ln>
              <a:effectLst/>
            </p:spPr>
          </p:cxnSp>
          <p:cxnSp>
            <p:nvCxnSpPr>
              <p:cNvPr id="173" name="Straight Connector 172"/>
              <p:cNvCxnSpPr/>
              <p:nvPr/>
            </p:nvCxnSpPr>
            <p:spPr bwMode="auto">
              <a:xfrm flipV="1">
                <a:off x="2772000" y="1438275"/>
                <a:ext cx="0" cy="90000"/>
              </a:xfrm>
              <a:prstGeom prst="line">
                <a:avLst/>
              </a:prstGeom>
              <a:solidFill>
                <a:schemeClr val="bg1"/>
              </a:solidFill>
              <a:ln w="12700" cap="sq" cmpd="sng" algn="ctr">
                <a:solidFill>
                  <a:srgbClr val="000000"/>
                </a:solidFill>
                <a:prstDash val="solid"/>
                <a:round/>
                <a:headEnd type="none" w="sm" len="sm"/>
                <a:tailEnd type="none" w="sm" len="sm"/>
              </a:ln>
              <a:effectLst/>
            </p:spPr>
          </p:cxnSp>
          <p:cxnSp>
            <p:nvCxnSpPr>
              <p:cNvPr id="174" name="Straight Connector 173"/>
              <p:cNvCxnSpPr/>
              <p:nvPr/>
            </p:nvCxnSpPr>
            <p:spPr bwMode="auto">
              <a:xfrm flipV="1">
                <a:off x="2160000" y="1440000"/>
                <a:ext cx="0" cy="90000"/>
              </a:xfrm>
              <a:prstGeom prst="line">
                <a:avLst/>
              </a:prstGeom>
              <a:solidFill>
                <a:schemeClr val="bg1"/>
              </a:solidFill>
              <a:ln w="12700" cap="sq" cmpd="sng" algn="ctr">
                <a:solidFill>
                  <a:srgbClr val="000000"/>
                </a:solidFill>
                <a:prstDash val="solid"/>
                <a:round/>
                <a:headEnd type="none" w="sm" len="sm"/>
                <a:tailEnd type="none" w="sm" len="sm"/>
              </a:ln>
              <a:effectLst/>
            </p:spPr>
          </p:cxnSp>
        </p:grpSp>
        <p:cxnSp>
          <p:nvCxnSpPr>
            <p:cNvPr id="171" name="Straight Connector 170"/>
            <p:cNvCxnSpPr/>
            <p:nvPr/>
          </p:nvCxnSpPr>
          <p:spPr bwMode="auto">
            <a:xfrm flipV="1">
              <a:off x="2466000" y="1350000"/>
              <a:ext cx="0" cy="90000"/>
            </a:xfrm>
            <a:prstGeom prst="line">
              <a:avLst/>
            </a:prstGeom>
            <a:solidFill>
              <a:schemeClr val="bg1"/>
            </a:solidFill>
            <a:ln w="12700" cap="flat" cmpd="sng" algn="ctr">
              <a:solidFill>
                <a:srgbClr val="000000"/>
              </a:solidFill>
              <a:prstDash val="solid"/>
              <a:round/>
              <a:headEnd type="none" w="sm" len="sm"/>
              <a:tailEnd type="none" w="sm" len="sm"/>
            </a:ln>
            <a:effectLst/>
          </p:spPr>
        </p:cxnSp>
      </p:grpSp>
      <p:sp>
        <p:nvSpPr>
          <p:cNvPr id="168" name="TextBox 167"/>
          <p:cNvSpPr txBox="1"/>
          <p:nvPr/>
        </p:nvSpPr>
        <p:spPr>
          <a:xfrm>
            <a:off x="3782432" y="3249244"/>
            <a:ext cx="2241936" cy="1723539"/>
          </a:xfrm>
          <a:prstGeom prst="rect">
            <a:avLst/>
          </a:prstGeom>
          <a:noFill/>
          <a:ln>
            <a:noFill/>
          </a:ln>
        </p:spPr>
        <p:txBody>
          <a:bodyPr wrap="square" lIns="243829" tIns="121915" rIns="243829" bIns="121915" rtlCol="0">
            <a:spAutoFit/>
          </a:bodyPr>
          <a:lstStyle/>
          <a:p>
            <a:pPr algn="ctr" defTabSz="1219215" eaLnBrk="1" fontAlgn="auto" hangingPunct="1">
              <a:spcBef>
                <a:spcPts val="0"/>
              </a:spcBef>
              <a:spcAft>
                <a:spcPts val="0"/>
              </a:spcAft>
            </a:pPr>
            <a:r>
              <a:rPr lang="en-US" sz="3200" dirty="0">
                <a:latin typeface="Arial"/>
                <a:ea typeface="+mn-ea"/>
                <a:cs typeface="Neo Sans Intel"/>
              </a:rPr>
              <a:t>Metadata</a:t>
            </a:r>
          </a:p>
          <a:p>
            <a:pPr algn="ctr" defTabSz="1219215" eaLnBrk="1" fontAlgn="auto" hangingPunct="1">
              <a:spcBef>
                <a:spcPts val="0"/>
              </a:spcBef>
              <a:spcAft>
                <a:spcPts val="0"/>
              </a:spcAft>
            </a:pPr>
            <a:r>
              <a:rPr lang="en-US" sz="3200" dirty="0">
                <a:latin typeface="Arial"/>
                <a:ea typeface="+mn-ea"/>
                <a:cs typeface="Neo Sans Intel"/>
              </a:rPr>
              <a:t>Targets (MDTs)</a:t>
            </a:r>
          </a:p>
        </p:txBody>
      </p:sp>
      <p:sp>
        <p:nvSpPr>
          <p:cNvPr id="169" name="TextBox 168"/>
          <p:cNvSpPr txBox="1"/>
          <p:nvPr/>
        </p:nvSpPr>
        <p:spPr>
          <a:xfrm>
            <a:off x="1447532" y="3586307"/>
            <a:ext cx="2792536" cy="1148894"/>
          </a:xfrm>
          <a:prstGeom prst="rect">
            <a:avLst/>
          </a:prstGeom>
          <a:noFill/>
        </p:spPr>
        <p:txBody>
          <a:bodyPr wrap="square" lIns="243829" tIns="121915" rIns="243829" bIns="121915" rtlCol="0">
            <a:spAutoFit/>
          </a:bodyPr>
          <a:lstStyle/>
          <a:p>
            <a:pPr algn="ctr" defTabSz="1219215" eaLnBrk="1" fontAlgn="auto" hangingPunct="1">
              <a:spcBef>
                <a:spcPts val="0"/>
              </a:spcBef>
              <a:spcAft>
                <a:spcPts val="0"/>
              </a:spcAft>
            </a:pPr>
            <a:r>
              <a:rPr lang="en-US" sz="2933" dirty="0">
                <a:solidFill>
                  <a:prstClr val="black"/>
                </a:solidFill>
                <a:latin typeface="Arial"/>
                <a:ea typeface="+mn-ea"/>
                <a:cs typeface="Neo Sans Intel"/>
              </a:rPr>
              <a:t>Management</a:t>
            </a:r>
          </a:p>
          <a:p>
            <a:pPr algn="ctr" defTabSz="1219215" eaLnBrk="1" fontAlgn="auto" hangingPunct="1">
              <a:spcBef>
                <a:spcPts val="0"/>
              </a:spcBef>
              <a:spcAft>
                <a:spcPts val="0"/>
              </a:spcAft>
            </a:pPr>
            <a:r>
              <a:rPr lang="en-US" sz="2933" dirty="0">
                <a:solidFill>
                  <a:prstClr val="black"/>
                </a:solidFill>
                <a:latin typeface="Arial"/>
                <a:ea typeface="+mn-ea"/>
                <a:cs typeface="Neo Sans Intel"/>
              </a:rPr>
              <a:t>Target (MGT)</a:t>
            </a:r>
          </a:p>
        </p:txBody>
      </p:sp>
      <p:cxnSp>
        <p:nvCxnSpPr>
          <p:cNvPr id="423" name="Straight Connector 422"/>
          <p:cNvCxnSpPr/>
          <p:nvPr/>
        </p:nvCxnSpPr>
        <p:spPr bwMode="auto">
          <a:xfrm>
            <a:off x="268227" y="9592504"/>
            <a:ext cx="23529973" cy="0"/>
          </a:xfrm>
          <a:prstGeom prst="line">
            <a:avLst/>
          </a:prstGeom>
          <a:solidFill>
            <a:schemeClr val="bg1"/>
          </a:solidFill>
          <a:ln w="38100" cap="flat" cmpd="sng" algn="ctr">
            <a:solidFill>
              <a:schemeClr val="tx1"/>
            </a:solidFill>
            <a:prstDash val="solid"/>
            <a:round/>
            <a:headEnd type="triangle" w="med" len="med"/>
            <a:tailEnd type="triangle" w="med" len="med"/>
          </a:ln>
          <a:effectLst/>
        </p:spPr>
      </p:cxnSp>
      <p:sp>
        <p:nvSpPr>
          <p:cNvPr id="429" name="TextBox 428"/>
          <p:cNvSpPr txBox="1"/>
          <p:nvPr/>
        </p:nvSpPr>
        <p:spPr>
          <a:xfrm>
            <a:off x="8073891" y="3513117"/>
            <a:ext cx="7245925" cy="1231096"/>
          </a:xfrm>
          <a:prstGeom prst="rect">
            <a:avLst/>
          </a:prstGeom>
          <a:noFill/>
        </p:spPr>
        <p:txBody>
          <a:bodyPr wrap="square" lIns="243829" tIns="121915" rIns="243829" bIns="121915" rtlCol="0">
            <a:spAutoFit/>
          </a:bodyPr>
          <a:lstStyle/>
          <a:p>
            <a:pPr algn="ctr" defTabSz="1219215" eaLnBrk="1" fontAlgn="auto" hangingPunct="1">
              <a:spcBef>
                <a:spcPts val="0"/>
              </a:spcBef>
              <a:spcAft>
                <a:spcPts val="0"/>
              </a:spcAft>
            </a:pPr>
            <a:r>
              <a:rPr lang="en-US" sz="3200" dirty="0">
                <a:latin typeface="Arial"/>
                <a:ea typeface="+mn-ea"/>
                <a:cs typeface="Neo Sans Intel"/>
              </a:rPr>
              <a:t>Object Storage Targets (OSTs)</a:t>
            </a:r>
          </a:p>
          <a:p>
            <a:pPr algn="ctr" defTabSz="1219215" eaLnBrk="1" fontAlgn="auto" hangingPunct="1">
              <a:spcBef>
                <a:spcPts val="0"/>
              </a:spcBef>
              <a:spcAft>
                <a:spcPts val="0"/>
              </a:spcAft>
            </a:pPr>
            <a:r>
              <a:rPr lang="en-US" sz="3200" dirty="0">
                <a:latin typeface="Arial"/>
                <a:ea typeface="+mn-ea"/>
                <a:cs typeface="Neo Sans Intel"/>
              </a:rPr>
              <a:t>(Warm Tier SAS)</a:t>
            </a:r>
          </a:p>
        </p:txBody>
      </p:sp>
      <p:cxnSp>
        <p:nvCxnSpPr>
          <p:cNvPr id="430" name="Straight Connector 429"/>
          <p:cNvCxnSpPr/>
          <p:nvPr/>
        </p:nvCxnSpPr>
        <p:spPr bwMode="auto">
          <a:xfrm>
            <a:off x="4235392" y="4960701"/>
            <a:ext cx="1321147" cy="0"/>
          </a:xfrm>
          <a:prstGeom prst="line">
            <a:avLst/>
          </a:prstGeom>
          <a:solidFill>
            <a:schemeClr val="bg1"/>
          </a:solidFill>
          <a:ln w="12700" cap="sq" cmpd="sng" algn="ctr">
            <a:solidFill>
              <a:srgbClr val="000000"/>
            </a:solidFill>
            <a:prstDash val="solid"/>
            <a:round/>
            <a:headEnd type="none" w="sm" len="sm"/>
            <a:tailEnd type="none" w="sm" len="sm"/>
          </a:ln>
          <a:effectLst/>
        </p:spPr>
      </p:cxnSp>
      <p:cxnSp>
        <p:nvCxnSpPr>
          <p:cNvPr id="431" name="Straight Connector 430"/>
          <p:cNvCxnSpPr/>
          <p:nvPr/>
        </p:nvCxnSpPr>
        <p:spPr bwMode="auto">
          <a:xfrm flipV="1">
            <a:off x="5556536" y="4960704"/>
            <a:ext cx="0" cy="176805"/>
          </a:xfrm>
          <a:prstGeom prst="line">
            <a:avLst/>
          </a:prstGeom>
          <a:solidFill>
            <a:schemeClr val="bg1"/>
          </a:solidFill>
          <a:ln w="12700" cap="sq" cmpd="sng" algn="ctr">
            <a:solidFill>
              <a:srgbClr val="000000"/>
            </a:solidFill>
            <a:prstDash val="solid"/>
            <a:round/>
            <a:headEnd type="none" w="sm" len="sm"/>
            <a:tailEnd type="none" w="sm" len="sm"/>
          </a:ln>
          <a:effectLst/>
        </p:spPr>
      </p:cxnSp>
      <p:cxnSp>
        <p:nvCxnSpPr>
          <p:cNvPr id="432" name="Straight Connector 431"/>
          <p:cNvCxnSpPr/>
          <p:nvPr/>
        </p:nvCxnSpPr>
        <p:spPr bwMode="auto">
          <a:xfrm flipV="1">
            <a:off x="4235389" y="4964091"/>
            <a:ext cx="0" cy="176805"/>
          </a:xfrm>
          <a:prstGeom prst="line">
            <a:avLst/>
          </a:prstGeom>
          <a:solidFill>
            <a:schemeClr val="bg1"/>
          </a:solidFill>
          <a:ln w="12700" cap="sq" cmpd="sng" algn="ctr">
            <a:solidFill>
              <a:srgbClr val="000000"/>
            </a:solidFill>
            <a:prstDash val="solid"/>
            <a:round/>
            <a:headEnd type="none" w="sm" len="sm"/>
            <a:tailEnd type="none" w="sm" len="sm"/>
          </a:ln>
          <a:effectLst/>
        </p:spPr>
      </p:cxnSp>
      <p:cxnSp>
        <p:nvCxnSpPr>
          <p:cNvPr id="433" name="Straight Connector 432"/>
          <p:cNvCxnSpPr/>
          <p:nvPr/>
        </p:nvCxnSpPr>
        <p:spPr bwMode="auto">
          <a:xfrm flipV="1">
            <a:off x="4895963" y="4787288"/>
            <a:ext cx="0" cy="176805"/>
          </a:xfrm>
          <a:prstGeom prst="line">
            <a:avLst/>
          </a:prstGeom>
          <a:solidFill>
            <a:schemeClr val="bg1"/>
          </a:solidFill>
          <a:ln w="12700" cap="flat" cmpd="sng" algn="ctr">
            <a:solidFill>
              <a:srgbClr val="000000"/>
            </a:solidFill>
            <a:prstDash val="solid"/>
            <a:round/>
            <a:headEnd type="none" w="sm" len="sm"/>
            <a:tailEnd type="none" w="sm" len="sm"/>
          </a:ln>
          <a:effectLst/>
        </p:spPr>
      </p:cxnSp>
      <p:grpSp>
        <p:nvGrpSpPr>
          <p:cNvPr id="17" name="Group 16"/>
          <p:cNvGrpSpPr/>
          <p:nvPr/>
        </p:nvGrpSpPr>
        <p:grpSpPr>
          <a:xfrm>
            <a:off x="11301391" y="10044284"/>
            <a:ext cx="1985336" cy="1379080"/>
            <a:chOff x="5605447" y="3942338"/>
            <a:chExt cx="744501" cy="517155"/>
          </a:xfrm>
        </p:grpSpPr>
        <p:grpSp>
          <p:nvGrpSpPr>
            <p:cNvPr id="154" name="Group 153"/>
            <p:cNvGrpSpPr/>
            <p:nvPr/>
          </p:nvGrpSpPr>
          <p:grpSpPr>
            <a:xfrm>
              <a:off x="5854518" y="3942338"/>
              <a:ext cx="495430" cy="517155"/>
              <a:chOff x="4972909" y="3545608"/>
              <a:chExt cx="612000" cy="702000"/>
            </a:xfrm>
          </p:grpSpPr>
          <p:sp>
            <p:nvSpPr>
              <p:cNvPr id="280" name="Rectangle 279"/>
              <p:cNvSpPr/>
              <p:nvPr/>
            </p:nvSpPr>
            <p:spPr bwMode="auto">
              <a:xfrm>
                <a:off x="4972909" y="3545608"/>
                <a:ext cx="612000" cy="702000"/>
              </a:xfrm>
              <a:prstGeom prst="rect">
                <a:avLst/>
              </a:prstGeom>
              <a:noFill/>
              <a:ln w="38100" cap="flat" cmpd="sng" algn="ctr">
                <a:solidFill>
                  <a:srgbClr val="939598"/>
                </a:solidFill>
                <a:prstDash val="solid"/>
                <a:miter lim="800000"/>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grpSp>
            <p:nvGrpSpPr>
              <p:cNvPr id="281" name="Group 280"/>
              <p:cNvGrpSpPr/>
              <p:nvPr/>
            </p:nvGrpSpPr>
            <p:grpSpPr>
              <a:xfrm>
                <a:off x="5008909" y="3581608"/>
                <a:ext cx="540000" cy="144000"/>
                <a:chOff x="3636000" y="3960000"/>
                <a:chExt cx="396000" cy="108000"/>
              </a:xfrm>
            </p:grpSpPr>
            <p:sp>
              <p:nvSpPr>
                <p:cNvPr id="304" name="Rectangle 303"/>
                <p:cNvSpPr/>
                <p:nvPr/>
              </p:nvSpPr>
              <p:spPr bwMode="auto">
                <a:xfrm>
                  <a:off x="3636000" y="3960000"/>
                  <a:ext cx="396000" cy="108000"/>
                </a:xfrm>
                <a:prstGeom prst="rect">
                  <a:avLst/>
                </a:prstGeom>
                <a:solidFill>
                  <a:srgbClr val="0071C5"/>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305" name="Rectangle 304"/>
                <p:cNvSpPr/>
                <p:nvPr/>
              </p:nvSpPr>
              <p:spPr bwMode="auto">
                <a:xfrm>
                  <a:off x="3960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306" name="Rectangle 305"/>
                <p:cNvSpPr/>
                <p:nvPr/>
              </p:nvSpPr>
              <p:spPr bwMode="auto">
                <a:xfrm>
                  <a:off x="3888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307" name="Rectangle 306"/>
                <p:cNvSpPr/>
                <p:nvPr/>
              </p:nvSpPr>
              <p:spPr bwMode="auto">
                <a:xfrm>
                  <a:off x="3744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308" name="Rectangle 307"/>
                <p:cNvSpPr/>
                <p:nvPr/>
              </p:nvSpPr>
              <p:spPr bwMode="auto">
                <a:xfrm>
                  <a:off x="3672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309" name="Rectangle 308"/>
                <p:cNvSpPr/>
                <p:nvPr/>
              </p:nvSpPr>
              <p:spPr bwMode="auto">
                <a:xfrm>
                  <a:off x="3816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grpSp>
          <p:grpSp>
            <p:nvGrpSpPr>
              <p:cNvPr id="282" name="Group 281"/>
              <p:cNvGrpSpPr/>
              <p:nvPr/>
            </p:nvGrpSpPr>
            <p:grpSpPr>
              <a:xfrm>
                <a:off x="5008909" y="3743608"/>
                <a:ext cx="540000" cy="144000"/>
                <a:chOff x="3636000" y="3960000"/>
                <a:chExt cx="396000" cy="108000"/>
              </a:xfrm>
            </p:grpSpPr>
            <p:sp>
              <p:nvSpPr>
                <p:cNvPr id="298" name="Rectangle 297"/>
                <p:cNvSpPr/>
                <p:nvPr/>
              </p:nvSpPr>
              <p:spPr bwMode="auto">
                <a:xfrm>
                  <a:off x="3636000" y="3960000"/>
                  <a:ext cx="396000" cy="108000"/>
                </a:xfrm>
                <a:prstGeom prst="rect">
                  <a:avLst/>
                </a:prstGeom>
                <a:solidFill>
                  <a:srgbClr val="0071C5"/>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99" name="Rectangle 298"/>
                <p:cNvSpPr/>
                <p:nvPr/>
              </p:nvSpPr>
              <p:spPr bwMode="auto">
                <a:xfrm>
                  <a:off x="3960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300" name="Rectangle 299"/>
                <p:cNvSpPr/>
                <p:nvPr/>
              </p:nvSpPr>
              <p:spPr bwMode="auto">
                <a:xfrm>
                  <a:off x="3888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301" name="Rectangle 300"/>
                <p:cNvSpPr/>
                <p:nvPr/>
              </p:nvSpPr>
              <p:spPr bwMode="auto">
                <a:xfrm>
                  <a:off x="3744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302" name="Rectangle 301"/>
                <p:cNvSpPr/>
                <p:nvPr/>
              </p:nvSpPr>
              <p:spPr bwMode="auto">
                <a:xfrm>
                  <a:off x="3672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303" name="Rectangle 302"/>
                <p:cNvSpPr/>
                <p:nvPr/>
              </p:nvSpPr>
              <p:spPr bwMode="auto">
                <a:xfrm>
                  <a:off x="3816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grpSp>
          <p:grpSp>
            <p:nvGrpSpPr>
              <p:cNvPr id="283" name="Group 282"/>
              <p:cNvGrpSpPr/>
              <p:nvPr/>
            </p:nvGrpSpPr>
            <p:grpSpPr>
              <a:xfrm>
                <a:off x="5008909" y="3905230"/>
                <a:ext cx="540000" cy="306000"/>
                <a:chOff x="5760000" y="1655622"/>
                <a:chExt cx="540000" cy="306000"/>
              </a:xfrm>
            </p:grpSpPr>
            <p:grpSp>
              <p:nvGrpSpPr>
                <p:cNvPr id="284" name="Group 283"/>
                <p:cNvGrpSpPr/>
                <p:nvPr/>
              </p:nvGrpSpPr>
              <p:grpSpPr>
                <a:xfrm>
                  <a:off x="5760000" y="1655622"/>
                  <a:ext cx="540000" cy="144000"/>
                  <a:chOff x="3636000" y="3960000"/>
                  <a:chExt cx="396000" cy="108000"/>
                </a:xfrm>
              </p:grpSpPr>
              <p:sp>
                <p:nvSpPr>
                  <p:cNvPr id="292" name="Rectangle 291"/>
                  <p:cNvSpPr/>
                  <p:nvPr/>
                </p:nvSpPr>
                <p:spPr bwMode="auto">
                  <a:xfrm>
                    <a:off x="3636000" y="3960000"/>
                    <a:ext cx="396000" cy="108000"/>
                  </a:xfrm>
                  <a:prstGeom prst="rect">
                    <a:avLst/>
                  </a:prstGeom>
                  <a:solidFill>
                    <a:srgbClr val="0071C5"/>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93" name="Rectangle 292"/>
                  <p:cNvSpPr/>
                  <p:nvPr/>
                </p:nvSpPr>
                <p:spPr bwMode="auto">
                  <a:xfrm>
                    <a:off x="3960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94" name="Rectangle 293"/>
                  <p:cNvSpPr/>
                  <p:nvPr/>
                </p:nvSpPr>
                <p:spPr bwMode="auto">
                  <a:xfrm>
                    <a:off x="3888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95" name="Rectangle 294"/>
                  <p:cNvSpPr/>
                  <p:nvPr/>
                </p:nvSpPr>
                <p:spPr bwMode="auto">
                  <a:xfrm>
                    <a:off x="3744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96" name="Rectangle 295"/>
                  <p:cNvSpPr/>
                  <p:nvPr/>
                </p:nvSpPr>
                <p:spPr bwMode="auto">
                  <a:xfrm>
                    <a:off x="3672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97" name="Rectangle 296"/>
                  <p:cNvSpPr/>
                  <p:nvPr/>
                </p:nvSpPr>
                <p:spPr bwMode="auto">
                  <a:xfrm>
                    <a:off x="3816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grpSp>
            <p:grpSp>
              <p:nvGrpSpPr>
                <p:cNvPr id="285" name="Group 284"/>
                <p:cNvGrpSpPr/>
                <p:nvPr/>
              </p:nvGrpSpPr>
              <p:grpSpPr>
                <a:xfrm>
                  <a:off x="5760000" y="1817622"/>
                  <a:ext cx="540000" cy="144000"/>
                  <a:chOff x="3636000" y="3960000"/>
                  <a:chExt cx="396000" cy="108000"/>
                </a:xfrm>
              </p:grpSpPr>
              <p:sp>
                <p:nvSpPr>
                  <p:cNvPr id="286" name="Rectangle 285"/>
                  <p:cNvSpPr/>
                  <p:nvPr/>
                </p:nvSpPr>
                <p:spPr bwMode="auto">
                  <a:xfrm>
                    <a:off x="3636000" y="3960000"/>
                    <a:ext cx="396000" cy="108000"/>
                  </a:xfrm>
                  <a:prstGeom prst="rect">
                    <a:avLst/>
                  </a:prstGeom>
                  <a:solidFill>
                    <a:srgbClr val="0071C5"/>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87" name="Rectangle 286"/>
                  <p:cNvSpPr/>
                  <p:nvPr/>
                </p:nvSpPr>
                <p:spPr bwMode="auto">
                  <a:xfrm>
                    <a:off x="3960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88" name="Rectangle 287"/>
                  <p:cNvSpPr/>
                  <p:nvPr/>
                </p:nvSpPr>
                <p:spPr bwMode="auto">
                  <a:xfrm>
                    <a:off x="3888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89" name="Rectangle 288"/>
                  <p:cNvSpPr/>
                  <p:nvPr/>
                </p:nvSpPr>
                <p:spPr bwMode="auto">
                  <a:xfrm>
                    <a:off x="3744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90" name="Rectangle 289"/>
                  <p:cNvSpPr/>
                  <p:nvPr/>
                </p:nvSpPr>
                <p:spPr bwMode="auto">
                  <a:xfrm>
                    <a:off x="3672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91" name="Rectangle 290"/>
                  <p:cNvSpPr/>
                  <p:nvPr/>
                </p:nvSpPr>
                <p:spPr bwMode="auto">
                  <a:xfrm>
                    <a:off x="3816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grpSp>
          </p:grpSp>
        </p:grpSp>
        <p:cxnSp>
          <p:nvCxnSpPr>
            <p:cNvPr id="435" name="Straight Connector 434"/>
            <p:cNvCxnSpPr>
              <a:stCxn id="250" idx="3"/>
              <a:endCxn id="280" idx="1"/>
            </p:cNvCxnSpPr>
            <p:nvPr/>
          </p:nvCxnSpPr>
          <p:spPr bwMode="auto">
            <a:xfrm>
              <a:off x="5605447" y="4200916"/>
              <a:ext cx="249071" cy="0"/>
            </a:xfrm>
            <a:prstGeom prst="line">
              <a:avLst/>
            </a:prstGeom>
            <a:solidFill>
              <a:schemeClr val="bg1"/>
            </a:solidFill>
            <a:ln w="25400" cap="flat" cmpd="sng" algn="ctr">
              <a:solidFill>
                <a:srgbClr val="939598"/>
              </a:solidFill>
              <a:prstDash val="solid"/>
              <a:round/>
              <a:headEnd type="none" w="sm" len="sm"/>
              <a:tailEnd type="none" w="sm" len="sm"/>
            </a:ln>
            <a:effectLst/>
          </p:spPr>
        </p:cxnSp>
        <p:cxnSp>
          <p:nvCxnSpPr>
            <p:cNvPr id="436" name="Straight Connector 435"/>
            <p:cNvCxnSpPr/>
            <p:nvPr/>
          </p:nvCxnSpPr>
          <p:spPr bwMode="auto">
            <a:xfrm>
              <a:off x="5614368" y="4314835"/>
              <a:ext cx="233143" cy="0"/>
            </a:xfrm>
            <a:prstGeom prst="line">
              <a:avLst/>
            </a:prstGeom>
            <a:solidFill>
              <a:schemeClr val="bg1"/>
            </a:solidFill>
            <a:ln w="25400" cap="flat" cmpd="sng" algn="ctr">
              <a:solidFill>
                <a:srgbClr val="939598"/>
              </a:solidFill>
              <a:prstDash val="solid"/>
              <a:round/>
              <a:headEnd type="none" w="sm" len="sm"/>
              <a:tailEnd type="none" w="sm" len="sm"/>
            </a:ln>
            <a:effectLst/>
          </p:spPr>
        </p:cxnSp>
        <p:cxnSp>
          <p:nvCxnSpPr>
            <p:cNvPr id="437" name="Straight Connector 436"/>
            <p:cNvCxnSpPr/>
            <p:nvPr/>
          </p:nvCxnSpPr>
          <p:spPr bwMode="auto">
            <a:xfrm>
              <a:off x="5612820" y="4082425"/>
              <a:ext cx="233143" cy="0"/>
            </a:xfrm>
            <a:prstGeom prst="line">
              <a:avLst/>
            </a:prstGeom>
            <a:solidFill>
              <a:schemeClr val="bg1"/>
            </a:solidFill>
            <a:ln w="25400" cap="flat" cmpd="sng" algn="ctr">
              <a:solidFill>
                <a:srgbClr val="939598"/>
              </a:solidFill>
              <a:prstDash val="solid"/>
              <a:round/>
              <a:headEnd type="none" w="sm" len="sm"/>
              <a:tailEnd type="none" w="sm" len="sm"/>
            </a:ln>
            <a:effectLst/>
          </p:spPr>
        </p:cxnSp>
      </p:grpSp>
      <p:grpSp>
        <p:nvGrpSpPr>
          <p:cNvPr id="18" name="Group 17"/>
          <p:cNvGrpSpPr/>
          <p:nvPr/>
        </p:nvGrpSpPr>
        <p:grpSpPr>
          <a:xfrm>
            <a:off x="7427327" y="10044284"/>
            <a:ext cx="1985336" cy="1379080"/>
            <a:chOff x="4148300" y="3942338"/>
            <a:chExt cx="744501" cy="517155"/>
          </a:xfrm>
        </p:grpSpPr>
        <p:cxnSp>
          <p:nvCxnSpPr>
            <p:cNvPr id="137" name="Straight Connector 136"/>
            <p:cNvCxnSpPr>
              <a:stCxn id="190" idx="3"/>
              <a:endCxn id="220" idx="1"/>
            </p:cNvCxnSpPr>
            <p:nvPr/>
          </p:nvCxnSpPr>
          <p:spPr bwMode="auto">
            <a:xfrm>
              <a:off x="4148311" y="4200916"/>
              <a:ext cx="249060" cy="0"/>
            </a:xfrm>
            <a:prstGeom prst="line">
              <a:avLst/>
            </a:prstGeom>
            <a:solidFill>
              <a:schemeClr val="bg1"/>
            </a:solidFill>
            <a:ln w="25400" cap="flat" cmpd="sng" algn="ctr">
              <a:solidFill>
                <a:srgbClr val="939598"/>
              </a:solidFill>
              <a:prstDash val="solid"/>
              <a:round/>
              <a:headEnd type="none" w="sm" len="sm"/>
              <a:tailEnd type="none" w="sm" len="sm"/>
            </a:ln>
            <a:effectLst/>
          </p:spPr>
        </p:cxnSp>
        <p:grpSp>
          <p:nvGrpSpPr>
            <p:cNvPr id="158" name="Group 157"/>
            <p:cNvGrpSpPr/>
            <p:nvPr/>
          </p:nvGrpSpPr>
          <p:grpSpPr>
            <a:xfrm>
              <a:off x="4397371" y="3942338"/>
              <a:ext cx="495430" cy="517155"/>
              <a:chOff x="4972909" y="3545608"/>
              <a:chExt cx="612000" cy="702000"/>
            </a:xfrm>
          </p:grpSpPr>
          <p:sp>
            <p:nvSpPr>
              <p:cNvPr id="220" name="Rectangle 219"/>
              <p:cNvSpPr/>
              <p:nvPr/>
            </p:nvSpPr>
            <p:spPr bwMode="auto">
              <a:xfrm>
                <a:off x="4972909" y="3545608"/>
                <a:ext cx="612000" cy="702000"/>
              </a:xfrm>
              <a:prstGeom prst="rect">
                <a:avLst/>
              </a:prstGeom>
              <a:noFill/>
              <a:ln w="38100" cap="flat" cmpd="sng" algn="ctr">
                <a:solidFill>
                  <a:srgbClr val="939598"/>
                </a:solidFill>
                <a:prstDash val="solid"/>
                <a:miter lim="800000"/>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grpSp>
            <p:nvGrpSpPr>
              <p:cNvPr id="221" name="Group 220"/>
              <p:cNvGrpSpPr/>
              <p:nvPr/>
            </p:nvGrpSpPr>
            <p:grpSpPr>
              <a:xfrm>
                <a:off x="5008909" y="3581608"/>
                <a:ext cx="540000" cy="144000"/>
                <a:chOff x="3636000" y="3960000"/>
                <a:chExt cx="396000" cy="108000"/>
              </a:xfrm>
            </p:grpSpPr>
            <p:sp>
              <p:nvSpPr>
                <p:cNvPr id="244" name="Rectangle 243"/>
                <p:cNvSpPr/>
                <p:nvPr/>
              </p:nvSpPr>
              <p:spPr bwMode="auto">
                <a:xfrm>
                  <a:off x="3636000" y="3960000"/>
                  <a:ext cx="396000" cy="108000"/>
                </a:xfrm>
                <a:prstGeom prst="rect">
                  <a:avLst/>
                </a:prstGeom>
                <a:solidFill>
                  <a:srgbClr val="0071C5"/>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45" name="Rectangle 244"/>
                <p:cNvSpPr/>
                <p:nvPr/>
              </p:nvSpPr>
              <p:spPr bwMode="auto">
                <a:xfrm>
                  <a:off x="3960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46" name="Rectangle 245"/>
                <p:cNvSpPr/>
                <p:nvPr/>
              </p:nvSpPr>
              <p:spPr bwMode="auto">
                <a:xfrm>
                  <a:off x="3888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47" name="Rectangle 246"/>
                <p:cNvSpPr/>
                <p:nvPr/>
              </p:nvSpPr>
              <p:spPr bwMode="auto">
                <a:xfrm>
                  <a:off x="3744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48" name="Rectangle 247"/>
                <p:cNvSpPr/>
                <p:nvPr/>
              </p:nvSpPr>
              <p:spPr bwMode="auto">
                <a:xfrm>
                  <a:off x="3672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49" name="Rectangle 248"/>
                <p:cNvSpPr/>
                <p:nvPr/>
              </p:nvSpPr>
              <p:spPr bwMode="auto">
                <a:xfrm>
                  <a:off x="3816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grpSp>
          <p:grpSp>
            <p:nvGrpSpPr>
              <p:cNvPr id="222" name="Group 221"/>
              <p:cNvGrpSpPr/>
              <p:nvPr/>
            </p:nvGrpSpPr>
            <p:grpSpPr>
              <a:xfrm>
                <a:off x="5008909" y="3743608"/>
                <a:ext cx="540000" cy="144000"/>
                <a:chOff x="3636000" y="3960000"/>
                <a:chExt cx="396000" cy="108000"/>
              </a:xfrm>
            </p:grpSpPr>
            <p:sp>
              <p:nvSpPr>
                <p:cNvPr id="238" name="Rectangle 237"/>
                <p:cNvSpPr/>
                <p:nvPr/>
              </p:nvSpPr>
              <p:spPr bwMode="auto">
                <a:xfrm>
                  <a:off x="3636000" y="3960000"/>
                  <a:ext cx="396000" cy="108000"/>
                </a:xfrm>
                <a:prstGeom prst="rect">
                  <a:avLst/>
                </a:prstGeom>
                <a:solidFill>
                  <a:srgbClr val="0071C5"/>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39" name="Rectangle 238"/>
                <p:cNvSpPr/>
                <p:nvPr/>
              </p:nvSpPr>
              <p:spPr bwMode="auto">
                <a:xfrm>
                  <a:off x="3960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40" name="Rectangle 239"/>
                <p:cNvSpPr/>
                <p:nvPr/>
              </p:nvSpPr>
              <p:spPr bwMode="auto">
                <a:xfrm>
                  <a:off x="3888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41" name="Rectangle 240"/>
                <p:cNvSpPr/>
                <p:nvPr/>
              </p:nvSpPr>
              <p:spPr bwMode="auto">
                <a:xfrm>
                  <a:off x="3744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42" name="Rectangle 241"/>
                <p:cNvSpPr/>
                <p:nvPr/>
              </p:nvSpPr>
              <p:spPr bwMode="auto">
                <a:xfrm>
                  <a:off x="3672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43" name="Rectangle 242"/>
                <p:cNvSpPr/>
                <p:nvPr/>
              </p:nvSpPr>
              <p:spPr bwMode="auto">
                <a:xfrm>
                  <a:off x="3816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grpSp>
          <p:grpSp>
            <p:nvGrpSpPr>
              <p:cNvPr id="223" name="Group 222"/>
              <p:cNvGrpSpPr/>
              <p:nvPr/>
            </p:nvGrpSpPr>
            <p:grpSpPr>
              <a:xfrm>
                <a:off x="5008909" y="3905230"/>
                <a:ext cx="540000" cy="306000"/>
                <a:chOff x="5760000" y="1655622"/>
                <a:chExt cx="540000" cy="306000"/>
              </a:xfrm>
            </p:grpSpPr>
            <p:grpSp>
              <p:nvGrpSpPr>
                <p:cNvPr id="224" name="Group 223"/>
                <p:cNvGrpSpPr/>
                <p:nvPr/>
              </p:nvGrpSpPr>
              <p:grpSpPr>
                <a:xfrm>
                  <a:off x="5760000" y="1655622"/>
                  <a:ext cx="540000" cy="144000"/>
                  <a:chOff x="3636000" y="3960000"/>
                  <a:chExt cx="396000" cy="108000"/>
                </a:xfrm>
              </p:grpSpPr>
              <p:sp>
                <p:nvSpPr>
                  <p:cNvPr id="232" name="Rectangle 231"/>
                  <p:cNvSpPr/>
                  <p:nvPr/>
                </p:nvSpPr>
                <p:spPr bwMode="auto">
                  <a:xfrm>
                    <a:off x="3636000" y="3960000"/>
                    <a:ext cx="396000" cy="108000"/>
                  </a:xfrm>
                  <a:prstGeom prst="rect">
                    <a:avLst/>
                  </a:prstGeom>
                  <a:solidFill>
                    <a:srgbClr val="0071C5"/>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33" name="Rectangle 232"/>
                  <p:cNvSpPr/>
                  <p:nvPr/>
                </p:nvSpPr>
                <p:spPr bwMode="auto">
                  <a:xfrm>
                    <a:off x="3960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34" name="Rectangle 233"/>
                  <p:cNvSpPr/>
                  <p:nvPr/>
                </p:nvSpPr>
                <p:spPr bwMode="auto">
                  <a:xfrm>
                    <a:off x="3888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35" name="Rectangle 234"/>
                  <p:cNvSpPr/>
                  <p:nvPr/>
                </p:nvSpPr>
                <p:spPr bwMode="auto">
                  <a:xfrm>
                    <a:off x="3744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36" name="Rectangle 235"/>
                  <p:cNvSpPr/>
                  <p:nvPr/>
                </p:nvSpPr>
                <p:spPr bwMode="auto">
                  <a:xfrm>
                    <a:off x="3672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37" name="Rectangle 236"/>
                  <p:cNvSpPr/>
                  <p:nvPr/>
                </p:nvSpPr>
                <p:spPr bwMode="auto">
                  <a:xfrm>
                    <a:off x="3816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grpSp>
            <p:grpSp>
              <p:nvGrpSpPr>
                <p:cNvPr id="225" name="Group 224"/>
                <p:cNvGrpSpPr/>
                <p:nvPr/>
              </p:nvGrpSpPr>
              <p:grpSpPr>
                <a:xfrm>
                  <a:off x="5760000" y="1817622"/>
                  <a:ext cx="540000" cy="144000"/>
                  <a:chOff x="3636000" y="3960000"/>
                  <a:chExt cx="396000" cy="108000"/>
                </a:xfrm>
              </p:grpSpPr>
              <p:sp>
                <p:nvSpPr>
                  <p:cNvPr id="226" name="Rectangle 225"/>
                  <p:cNvSpPr/>
                  <p:nvPr/>
                </p:nvSpPr>
                <p:spPr bwMode="auto">
                  <a:xfrm>
                    <a:off x="3636000" y="3960000"/>
                    <a:ext cx="396000" cy="108000"/>
                  </a:xfrm>
                  <a:prstGeom prst="rect">
                    <a:avLst/>
                  </a:prstGeom>
                  <a:solidFill>
                    <a:srgbClr val="0071C5"/>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27" name="Rectangle 226"/>
                  <p:cNvSpPr/>
                  <p:nvPr/>
                </p:nvSpPr>
                <p:spPr bwMode="auto">
                  <a:xfrm>
                    <a:off x="3960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28" name="Rectangle 227"/>
                  <p:cNvSpPr/>
                  <p:nvPr/>
                </p:nvSpPr>
                <p:spPr bwMode="auto">
                  <a:xfrm>
                    <a:off x="3888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29" name="Rectangle 228"/>
                  <p:cNvSpPr/>
                  <p:nvPr/>
                </p:nvSpPr>
                <p:spPr bwMode="auto">
                  <a:xfrm>
                    <a:off x="3744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30" name="Rectangle 229"/>
                  <p:cNvSpPr/>
                  <p:nvPr/>
                </p:nvSpPr>
                <p:spPr bwMode="auto">
                  <a:xfrm>
                    <a:off x="3672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31" name="Rectangle 230"/>
                  <p:cNvSpPr/>
                  <p:nvPr/>
                </p:nvSpPr>
                <p:spPr bwMode="auto">
                  <a:xfrm>
                    <a:off x="3816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grpSp>
          </p:grpSp>
        </p:grpSp>
        <p:cxnSp>
          <p:nvCxnSpPr>
            <p:cNvPr id="438" name="Straight Connector 437"/>
            <p:cNvCxnSpPr/>
            <p:nvPr/>
          </p:nvCxnSpPr>
          <p:spPr bwMode="auto">
            <a:xfrm>
              <a:off x="4149851" y="4314834"/>
              <a:ext cx="233143" cy="0"/>
            </a:xfrm>
            <a:prstGeom prst="line">
              <a:avLst/>
            </a:prstGeom>
            <a:solidFill>
              <a:schemeClr val="bg1"/>
            </a:solidFill>
            <a:ln w="25400" cap="flat" cmpd="sng" algn="ctr">
              <a:solidFill>
                <a:srgbClr val="939598"/>
              </a:solidFill>
              <a:prstDash val="solid"/>
              <a:round/>
              <a:headEnd type="none" w="sm" len="sm"/>
              <a:tailEnd type="none" w="sm" len="sm"/>
            </a:ln>
            <a:effectLst/>
          </p:spPr>
        </p:cxnSp>
        <p:cxnSp>
          <p:nvCxnSpPr>
            <p:cNvPr id="439" name="Straight Connector 438"/>
            <p:cNvCxnSpPr/>
            <p:nvPr/>
          </p:nvCxnSpPr>
          <p:spPr bwMode="auto">
            <a:xfrm>
              <a:off x="4148300" y="4082435"/>
              <a:ext cx="233143" cy="0"/>
            </a:xfrm>
            <a:prstGeom prst="line">
              <a:avLst/>
            </a:prstGeom>
            <a:solidFill>
              <a:schemeClr val="bg1"/>
            </a:solidFill>
            <a:ln w="25400" cap="flat" cmpd="sng" algn="ctr">
              <a:solidFill>
                <a:srgbClr val="939598"/>
              </a:solidFill>
              <a:prstDash val="solid"/>
              <a:round/>
              <a:headEnd type="none" w="sm" len="sm"/>
              <a:tailEnd type="none" w="sm" len="sm"/>
            </a:ln>
            <a:effectLst/>
          </p:spPr>
        </p:cxnSp>
      </p:grpSp>
      <p:grpSp>
        <p:nvGrpSpPr>
          <p:cNvPr id="16" name="Group 15"/>
          <p:cNvGrpSpPr/>
          <p:nvPr/>
        </p:nvGrpSpPr>
        <p:grpSpPr>
          <a:xfrm>
            <a:off x="9320181" y="10044284"/>
            <a:ext cx="1981211" cy="1379080"/>
            <a:chOff x="4878421" y="3942338"/>
            <a:chExt cx="742954" cy="517155"/>
          </a:xfrm>
        </p:grpSpPr>
        <p:grpSp>
          <p:nvGrpSpPr>
            <p:cNvPr id="156" name="Group 155"/>
            <p:cNvGrpSpPr/>
            <p:nvPr/>
          </p:nvGrpSpPr>
          <p:grpSpPr>
            <a:xfrm>
              <a:off x="5125945" y="3942338"/>
              <a:ext cx="495430" cy="517155"/>
              <a:chOff x="4972909" y="3545608"/>
              <a:chExt cx="612000" cy="702000"/>
            </a:xfrm>
          </p:grpSpPr>
          <p:sp>
            <p:nvSpPr>
              <p:cNvPr id="250" name="Rectangle 249"/>
              <p:cNvSpPr/>
              <p:nvPr/>
            </p:nvSpPr>
            <p:spPr bwMode="auto">
              <a:xfrm>
                <a:off x="4972909" y="3545608"/>
                <a:ext cx="612000" cy="702000"/>
              </a:xfrm>
              <a:prstGeom prst="rect">
                <a:avLst/>
              </a:prstGeom>
              <a:noFill/>
              <a:ln w="38100" cap="flat" cmpd="sng" algn="ctr">
                <a:solidFill>
                  <a:srgbClr val="939598"/>
                </a:solidFill>
                <a:prstDash val="solid"/>
                <a:miter lim="800000"/>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grpSp>
            <p:nvGrpSpPr>
              <p:cNvPr id="251" name="Group 250"/>
              <p:cNvGrpSpPr/>
              <p:nvPr/>
            </p:nvGrpSpPr>
            <p:grpSpPr>
              <a:xfrm>
                <a:off x="5008909" y="3581608"/>
                <a:ext cx="540000" cy="144000"/>
                <a:chOff x="3636000" y="3960000"/>
                <a:chExt cx="396000" cy="108000"/>
              </a:xfrm>
            </p:grpSpPr>
            <p:sp>
              <p:nvSpPr>
                <p:cNvPr id="274" name="Rectangle 273"/>
                <p:cNvSpPr/>
                <p:nvPr/>
              </p:nvSpPr>
              <p:spPr bwMode="auto">
                <a:xfrm>
                  <a:off x="3636000" y="3960000"/>
                  <a:ext cx="396000" cy="108000"/>
                </a:xfrm>
                <a:prstGeom prst="rect">
                  <a:avLst/>
                </a:prstGeom>
                <a:solidFill>
                  <a:srgbClr val="0071C5"/>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75" name="Rectangle 274"/>
                <p:cNvSpPr/>
                <p:nvPr/>
              </p:nvSpPr>
              <p:spPr bwMode="auto">
                <a:xfrm>
                  <a:off x="3960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76" name="Rectangle 275"/>
                <p:cNvSpPr/>
                <p:nvPr/>
              </p:nvSpPr>
              <p:spPr bwMode="auto">
                <a:xfrm>
                  <a:off x="3888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77" name="Rectangle 276"/>
                <p:cNvSpPr/>
                <p:nvPr/>
              </p:nvSpPr>
              <p:spPr bwMode="auto">
                <a:xfrm>
                  <a:off x="3744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78" name="Rectangle 277"/>
                <p:cNvSpPr/>
                <p:nvPr/>
              </p:nvSpPr>
              <p:spPr bwMode="auto">
                <a:xfrm>
                  <a:off x="3672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79" name="Rectangle 278"/>
                <p:cNvSpPr/>
                <p:nvPr/>
              </p:nvSpPr>
              <p:spPr bwMode="auto">
                <a:xfrm>
                  <a:off x="3816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grpSp>
          <p:grpSp>
            <p:nvGrpSpPr>
              <p:cNvPr id="252" name="Group 251"/>
              <p:cNvGrpSpPr/>
              <p:nvPr/>
            </p:nvGrpSpPr>
            <p:grpSpPr>
              <a:xfrm>
                <a:off x="5008909" y="3743608"/>
                <a:ext cx="540000" cy="144000"/>
                <a:chOff x="3636000" y="3960000"/>
                <a:chExt cx="396000" cy="108000"/>
              </a:xfrm>
            </p:grpSpPr>
            <p:sp>
              <p:nvSpPr>
                <p:cNvPr id="268" name="Rectangle 267"/>
                <p:cNvSpPr/>
                <p:nvPr/>
              </p:nvSpPr>
              <p:spPr bwMode="auto">
                <a:xfrm>
                  <a:off x="3636000" y="3960000"/>
                  <a:ext cx="396000" cy="108000"/>
                </a:xfrm>
                <a:prstGeom prst="rect">
                  <a:avLst/>
                </a:prstGeom>
                <a:solidFill>
                  <a:srgbClr val="0071C5"/>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69" name="Rectangle 268"/>
                <p:cNvSpPr/>
                <p:nvPr/>
              </p:nvSpPr>
              <p:spPr bwMode="auto">
                <a:xfrm>
                  <a:off x="3960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70" name="Rectangle 269"/>
                <p:cNvSpPr/>
                <p:nvPr/>
              </p:nvSpPr>
              <p:spPr bwMode="auto">
                <a:xfrm>
                  <a:off x="3888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71" name="Rectangle 270"/>
                <p:cNvSpPr/>
                <p:nvPr/>
              </p:nvSpPr>
              <p:spPr bwMode="auto">
                <a:xfrm>
                  <a:off x="3744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72" name="Rectangle 271"/>
                <p:cNvSpPr/>
                <p:nvPr/>
              </p:nvSpPr>
              <p:spPr bwMode="auto">
                <a:xfrm>
                  <a:off x="3672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73" name="Rectangle 272"/>
                <p:cNvSpPr/>
                <p:nvPr/>
              </p:nvSpPr>
              <p:spPr bwMode="auto">
                <a:xfrm>
                  <a:off x="3816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grpSp>
          <p:grpSp>
            <p:nvGrpSpPr>
              <p:cNvPr id="253" name="Group 252"/>
              <p:cNvGrpSpPr/>
              <p:nvPr/>
            </p:nvGrpSpPr>
            <p:grpSpPr>
              <a:xfrm>
                <a:off x="5008909" y="3905230"/>
                <a:ext cx="540000" cy="306000"/>
                <a:chOff x="5760000" y="1655622"/>
                <a:chExt cx="540000" cy="306000"/>
              </a:xfrm>
            </p:grpSpPr>
            <p:grpSp>
              <p:nvGrpSpPr>
                <p:cNvPr id="254" name="Group 253"/>
                <p:cNvGrpSpPr/>
                <p:nvPr/>
              </p:nvGrpSpPr>
              <p:grpSpPr>
                <a:xfrm>
                  <a:off x="5760000" y="1655622"/>
                  <a:ext cx="540000" cy="144000"/>
                  <a:chOff x="3636000" y="3960000"/>
                  <a:chExt cx="396000" cy="108000"/>
                </a:xfrm>
              </p:grpSpPr>
              <p:sp>
                <p:nvSpPr>
                  <p:cNvPr id="262" name="Rectangle 261"/>
                  <p:cNvSpPr/>
                  <p:nvPr/>
                </p:nvSpPr>
                <p:spPr bwMode="auto">
                  <a:xfrm>
                    <a:off x="3636000" y="3960000"/>
                    <a:ext cx="396000" cy="108000"/>
                  </a:xfrm>
                  <a:prstGeom prst="rect">
                    <a:avLst/>
                  </a:prstGeom>
                  <a:solidFill>
                    <a:srgbClr val="0071C5"/>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63" name="Rectangle 262"/>
                  <p:cNvSpPr/>
                  <p:nvPr/>
                </p:nvSpPr>
                <p:spPr bwMode="auto">
                  <a:xfrm>
                    <a:off x="3960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64" name="Rectangle 263"/>
                  <p:cNvSpPr/>
                  <p:nvPr/>
                </p:nvSpPr>
                <p:spPr bwMode="auto">
                  <a:xfrm>
                    <a:off x="3888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65" name="Rectangle 264"/>
                  <p:cNvSpPr/>
                  <p:nvPr/>
                </p:nvSpPr>
                <p:spPr bwMode="auto">
                  <a:xfrm>
                    <a:off x="3744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66" name="Rectangle 265"/>
                  <p:cNvSpPr/>
                  <p:nvPr/>
                </p:nvSpPr>
                <p:spPr bwMode="auto">
                  <a:xfrm>
                    <a:off x="3672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67" name="Rectangle 266"/>
                  <p:cNvSpPr/>
                  <p:nvPr/>
                </p:nvSpPr>
                <p:spPr bwMode="auto">
                  <a:xfrm>
                    <a:off x="3816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grpSp>
            <p:grpSp>
              <p:nvGrpSpPr>
                <p:cNvPr id="255" name="Group 254"/>
                <p:cNvGrpSpPr/>
                <p:nvPr/>
              </p:nvGrpSpPr>
              <p:grpSpPr>
                <a:xfrm>
                  <a:off x="5760000" y="1817622"/>
                  <a:ext cx="540000" cy="144000"/>
                  <a:chOff x="3636000" y="3960000"/>
                  <a:chExt cx="396000" cy="108000"/>
                </a:xfrm>
              </p:grpSpPr>
              <p:sp>
                <p:nvSpPr>
                  <p:cNvPr id="256" name="Rectangle 255"/>
                  <p:cNvSpPr/>
                  <p:nvPr/>
                </p:nvSpPr>
                <p:spPr bwMode="auto">
                  <a:xfrm>
                    <a:off x="3636000" y="3960000"/>
                    <a:ext cx="396000" cy="108000"/>
                  </a:xfrm>
                  <a:prstGeom prst="rect">
                    <a:avLst/>
                  </a:prstGeom>
                  <a:solidFill>
                    <a:srgbClr val="0071C5"/>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57" name="Rectangle 256"/>
                  <p:cNvSpPr/>
                  <p:nvPr/>
                </p:nvSpPr>
                <p:spPr bwMode="auto">
                  <a:xfrm>
                    <a:off x="3960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58" name="Rectangle 257"/>
                  <p:cNvSpPr/>
                  <p:nvPr/>
                </p:nvSpPr>
                <p:spPr bwMode="auto">
                  <a:xfrm>
                    <a:off x="3888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59" name="Rectangle 258"/>
                  <p:cNvSpPr/>
                  <p:nvPr/>
                </p:nvSpPr>
                <p:spPr bwMode="auto">
                  <a:xfrm>
                    <a:off x="3744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60" name="Rectangle 259"/>
                  <p:cNvSpPr/>
                  <p:nvPr/>
                </p:nvSpPr>
                <p:spPr bwMode="auto">
                  <a:xfrm>
                    <a:off x="3672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261" name="Rectangle 260"/>
                  <p:cNvSpPr/>
                  <p:nvPr/>
                </p:nvSpPr>
                <p:spPr bwMode="auto">
                  <a:xfrm>
                    <a:off x="3816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grpSp>
          </p:grpSp>
        </p:grpSp>
        <p:cxnSp>
          <p:nvCxnSpPr>
            <p:cNvPr id="434" name="Straight Connector 433"/>
            <p:cNvCxnSpPr>
              <a:stCxn id="220" idx="3"/>
              <a:endCxn id="250" idx="1"/>
            </p:cNvCxnSpPr>
            <p:nvPr/>
          </p:nvCxnSpPr>
          <p:spPr bwMode="auto">
            <a:xfrm>
              <a:off x="4901556" y="4200916"/>
              <a:ext cx="224389" cy="0"/>
            </a:xfrm>
            <a:prstGeom prst="line">
              <a:avLst/>
            </a:prstGeom>
            <a:solidFill>
              <a:schemeClr val="bg1"/>
            </a:solidFill>
            <a:ln w="25400" cap="flat" cmpd="sng" algn="ctr">
              <a:solidFill>
                <a:srgbClr val="939598"/>
              </a:solidFill>
              <a:prstDash val="solid"/>
              <a:round/>
              <a:headEnd type="none" w="sm" len="sm"/>
              <a:tailEnd type="none" w="sm" len="sm"/>
            </a:ln>
            <a:effectLst/>
          </p:spPr>
        </p:cxnSp>
        <p:cxnSp>
          <p:nvCxnSpPr>
            <p:cNvPr id="440" name="Straight Connector 439"/>
            <p:cNvCxnSpPr/>
            <p:nvPr/>
          </p:nvCxnSpPr>
          <p:spPr bwMode="auto">
            <a:xfrm>
              <a:off x="4878421" y="4327663"/>
              <a:ext cx="233144" cy="0"/>
            </a:xfrm>
            <a:prstGeom prst="line">
              <a:avLst/>
            </a:prstGeom>
            <a:solidFill>
              <a:schemeClr val="bg1"/>
            </a:solidFill>
            <a:ln w="25400" cap="flat" cmpd="sng" algn="ctr">
              <a:solidFill>
                <a:srgbClr val="939598"/>
              </a:solidFill>
              <a:prstDash val="solid"/>
              <a:round/>
              <a:headEnd type="none" w="sm" len="sm"/>
              <a:tailEnd type="none" w="sm" len="sm"/>
            </a:ln>
            <a:effectLst/>
          </p:spPr>
        </p:cxnSp>
        <p:cxnSp>
          <p:nvCxnSpPr>
            <p:cNvPr id="441" name="Straight Connector 440"/>
            <p:cNvCxnSpPr/>
            <p:nvPr/>
          </p:nvCxnSpPr>
          <p:spPr bwMode="auto">
            <a:xfrm>
              <a:off x="4889701" y="4069609"/>
              <a:ext cx="233144" cy="0"/>
            </a:xfrm>
            <a:prstGeom prst="line">
              <a:avLst/>
            </a:prstGeom>
            <a:solidFill>
              <a:schemeClr val="bg1"/>
            </a:solidFill>
            <a:ln w="25400" cap="flat" cmpd="sng" algn="ctr">
              <a:solidFill>
                <a:srgbClr val="939598"/>
              </a:solidFill>
              <a:prstDash val="solid"/>
              <a:round/>
              <a:headEnd type="none" w="sm" len="sm"/>
              <a:tailEnd type="none" w="sm" len="sm"/>
            </a:ln>
            <a:effectLst/>
          </p:spPr>
        </p:cxnSp>
      </p:grpSp>
      <p:sp>
        <p:nvSpPr>
          <p:cNvPr id="442" name="Rectangle 441"/>
          <p:cNvSpPr/>
          <p:nvPr/>
        </p:nvSpPr>
        <p:spPr>
          <a:xfrm>
            <a:off x="7732227" y="11481611"/>
            <a:ext cx="3929002" cy="656645"/>
          </a:xfrm>
          <a:prstGeom prst="rect">
            <a:avLst/>
          </a:prstGeom>
        </p:spPr>
        <p:txBody>
          <a:bodyPr wrap="none" lIns="243829" tIns="121915" rIns="243829" bIns="121915">
            <a:spAutoFit/>
          </a:bodyPr>
          <a:lstStyle/>
          <a:p>
            <a:pPr algn="ctr" defTabSz="1219215" eaLnBrk="1" fontAlgn="auto" hangingPunct="1">
              <a:spcBef>
                <a:spcPts val="0"/>
              </a:spcBef>
              <a:spcAft>
                <a:spcPts val="0"/>
              </a:spcAft>
            </a:pPr>
            <a:r>
              <a:rPr lang="en-US" sz="2667" dirty="0">
                <a:solidFill>
                  <a:prstClr val="black"/>
                </a:solidFill>
                <a:latin typeface="Neo Sans Intel"/>
                <a:ea typeface="+mn-ea"/>
                <a:cs typeface="Neo Sans Intel"/>
              </a:rPr>
              <a:t>Lustre Clients (~50,000+)</a:t>
            </a:r>
          </a:p>
        </p:txBody>
      </p:sp>
      <p:grpSp>
        <p:nvGrpSpPr>
          <p:cNvPr id="450" name="Group 449"/>
          <p:cNvGrpSpPr/>
          <p:nvPr/>
        </p:nvGrpSpPr>
        <p:grpSpPr>
          <a:xfrm>
            <a:off x="14129375" y="10489292"/>
            <a:ext cx="953768" cy="94296"/>
            <a:chOff x="3672000" y="3996000"/>
            <a:chExt cx="324000" cy="36000"/>
          </a:xfrm>
        </p:grpSpPr>
        <p:sp>
          <p:nvSpPr>
            <p:cNvPr id="467" name="Rectangle 466"/>
            <p:cNvSpPr/>
            <p:nvPr/>
          </p:nvSpPr>
          <p:spPr bwMode="auto">
            <a:xfrm>
              <a:off x="3960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468" name="Rectangle 467"/>
            <p:cNvSpPr/>
            <p:nvPr/>
          </p:nvSpPr>
          <p:spPr bwMode="auto">
            <a:xfrm>
              <a:off x="3888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469" name="Rectangle 468"/>
            <p:cNvSpPr/>
            <p:nvPr/>
          </p:nvSpPr>
          <p:spPr bwMode="auto">
            <a:xfrm>
              <a:off x="3744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470" name="Rectangle 469"/>
            <p:cNvSpPr/>
            <p:nvPr/>
          </p:nvSpPr>
          <p:spPr bwMode="auto">
            <a:xfrm>
              <a:off x="3672000" y="399600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grpSp>
      <p:grpSp>
        <p:nvGrpSpPr>
          <p:cNvPr id="65" name="Group 64"/>
          <p:cNvGrpSpPr/>
          <p:nvPr/>
        </p:nvGrpSpPr>
        <p:grpSpPr>
          <a:xfrm>
            <a:off x="13255943" y="10039892"/>
            <a:ext cx="1994003" cy="1379080"/>
            <a:chOff x="6344739" y="3786894"/>
            <a:chExt cx="747751" cy="517155"/>
          </a:xfrm>
        </p:grpSpPr>
        <p:sp>
          <p:nvSpPr>
            <p:cNvPr id="448" name="Rectangle 447"/>
            <p:cNvSpPr/>
            <p:nvPr/>
          </p:nvSpPr>
          <p:spPr bwMode="auto">
            <a:xfrm>
              <a:off x="6597060" y="3786894"/>
              <a:ext cx="495430" cy="517155"/>
            </a:xfrm>
            <a:prstGeom prst="rect">
              <a:avLst/>
            </a:prstGeom>
            <a:noFill/>
            <a:ln w="38100" cap="flat" cmpd="sng" algn="ctr">
              <a:solidFill>
                <a:srgbClr val="939598"/>
              </a:solidFill>
              <a:prstDash val="solid"/>
              <a:miter lim="800000"/>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cxnSp>
          <p:nvCxnSpPr>
            <p:cNvPr id="445" name="Straight Connector 444"/>
            <p:cNvCxnSpPr>
              <a:stCxn id="280" idx="3"/>
              <a:endCxn id="448" idx="1"/>
            </p:cNvCxnSpPr>
            <p:nvPr/>
          </p:nvCxnSpPr>
          <p:spPr bwMode="auto">
            <a:xfrm flipV="1">
              <a:off x="6344739" y="4045472"/>
              <a:ext cx="252321" cy="1647"/>
            </a:xfrm>
            <a:prstGeom prst="line">
              <a:avLst/>
            </a:prstGeom>
            <a:solidFill>
              <a:schemeClr val="bg1"/>
            </a:solidFill>
            <a:ln w="25400" cap="flat" cmpd="sng" algn="ctr">
              <a:solidFill>
                <a:srgbClr val="939598"/>
              </a:solidFill>
              <a:prstDash val="solid"/>
              <a:round/>
              <a:headEnd type="none" w="sm" len="sm"/>
              <a:tailEnd type="none" w="sm" len="sm"/>
            </a:ln>
            <a:effectLst/>
          </p:spPr>
        </p:cxnSp>
        <p:cxnSp>
          <p:nvCxnSpPr>
            <p:cNvPr id="446" name="Straight Connector 445"/>
            <p:cNvCxnSpPr/>
            <p:nvPr/>
          </p:nvCxnSpPr>
          <p:spPr bwMode="auto">
            <a:xfrm>
              <a:off x="6366054" y="4159391"/>
              <a:ext cx="233143" cy="0"/>
            </a:xfrm>
            <a:prstGeom prst="line">
              <a:avLst/>
            </a:prstGeom>
            <a:solidFill>
              <a:schemeClr val="bg1"/>
            </a:solidFill>
            <a:ln w="25400" cap="flat" cmpd="sng" algn="ctr">
              <a:solidFill>
                <a:srgbClr val="939598"/>
              </a:solidFill>
              <a:prstDash val="solid"/>
              <a:round/>
              <a:headEnd type="none" w="sm" len="sm"/>
              <a:tailEnd type="none" w="sm" len="sm"/>
            </a:ln>
            <a:effectLst/>
          </p:spPr>
        </p:cxnSp>
        <p:cxnSp>
          <p:nvCxnSpPr>
            <p:cNvPr id="447" name="Straight Connector 446"/>
            <p:cNvCxnSpPr/>
            <p:nvPr/>
          </p:nvCxnSpPr>
          <p:spPr bwMode="auto">
            <a:xfrm>
              <a:off x="6364506" y="3926981"/>
              <a:ext cx="233143" cy="0"/>
            </a:xfrm>
            <a:prstGeom prst="line">
              <a:avLst/>
            </a:prstGeom>
            <a:solidFill>
              <a:schemeClr val="bg1"/>
            </a:solidFill>
            <a:ln w="25400" cap="flat" cmpd="sng" algn="ctr">
              <a:solidFill>
                <a:srgbClr val="939598"/>
              </a:solidFill>
              <a:prstDash val="solid"/>
              <a:round/>
              <a:headEnd type="none" w="sm" len="sm"/>
              <a:tailEnd type="none" w="sm" len="sm"/>
            </a:ln>
            <a:effectLst/>
          </p:spPr>
        </p:cxnSp>
        <p:grpSp>
          <p:nvGrpSpPr>
            <p:cNvPr id="64" name="Group 63"/>
            <p:cNvGrpSpPr/>
            <p:nvPr/>
          </p:nvGrpSpPr>
          <p:grpSpPr>
            <a:xfrm>
              <a:off x="6626203" y="3816847"/>
              <a:ext cx="437144" cy="106083"/>
              <a:chOff x="6626203" y="3816847"/>
              <a:chExt cx="437144" cy="106083"/>
            </a:xfrm>
          </p:grpSpPr>
          <p:sp>
            <p:nvSpPr>
              <p:cNvPr id="472" name="Rectangle 471"/>
              <p:cNvSpPr/>
              <p:nvPr/>
            </p:nvSpPr>
            <p:spPr bwMode="auto">
              <a:xfrm>
                <a:off x="6626203" y="3816847"/>
                <a:ext cx="437144" cy="106083"/>
              </a:xfrm>
              <a:prstGeom prst="rect">
                <a:avLst/>
              </a:prstGeom>
              <a:solidFill>
                <a:srgbClr val="00C300"/>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473" name="Rectangle 472"/>
              <p:cNvSpPr/>
              <p:nvPr/>
            </p:nvSpPr>
            <p:spPr bwMode="auto">
              <a:xfrm>
                <a:off x="698386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474" name="Rectangle 473"/>
              <p:cNvSpPr/>
              <p:nvPr/>
            </p:nvSpPr>
            <p:spPr bwMode="auto">
              <a:xfrm>
                <a:off x="690438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478" name="Rectangle 477"/>
              <p:cNvSpPr/>
              <p:nvPr/>
            </p:nvSpPr>
            <p:spPr bwMode="auto">
              <a:xfrm>
                <a:off x="6662505" y="3849331"/>
                <a:ext cx="198702"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nvGrpSpPr>
            <p:cNvPr id="479" name="Group 478"/>
            <p:cNvGrpSpPr/>
            <p:nvPr/>
          </p:nvGrpSpPr>
          <p:grpSpPr>
            <a:xfrm>
              <a:off x="6626203" y="3934065"/>
              <a:ext cx="437144" cy="106083"/>
              <a:chOff x="6626203" y="3813415"/>
              <a:chExt cx="437144" cy="106083"/>
            </a:xfrm>
          </p:grpSpPr>
          <p:sp>
            <p:nvSpPr>
              <p:cNvPr id="480" name="Rectangle 479"/>
              <p:cNvSpPr/>
              <p:nvPr/>
            </p:nvSpPr>
            <p:spPr bwMode="auto">
              <a:xfrm>
                <a:off x="6626203" y="3813415"/>
                <a:ext cx="437144" cy="106083"/>
              </a:xfrm>
              <a:prstGeom prst="rect">
                <a:avLst/>
              </a:prstGeom>
              <a:solidFill>
                <a:srgbClr val="00C300"/>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481" name="Rectangle 480"/>
              <p:cNvSpPr/>
              <p:nvPr/>
            </p:nvSpPr>
            <p:spPr bwMode="auto">
              <a:xfrm>
                <a:off x="698386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482" name="Rectangle 481"/>
              <p:cNvSpPr/>
              <p:nvPr/>
            </p:nvSpPr>
            <p:spPr bwMode="auto">
              <a:xfrm>
                <a:off x="690438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483" name="Rectangle 482"/>
              <p:cNvSpPr/>
              <p:nvPr/>
            </p:nvSpPr>
            <p:spPr bwMode="auto">
              <a:xfrm>
                <a:off x="6662505" y="3849331"/>
                <a:ext cx="198702"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nvGrpSpPr>
            <p:cNvPr id="484" name="Group 483"/>
            <p:cNvGrpSpPr/>
            <p:nvPr/>
          </p:nvGrpSpPr>
          <p:grpSpPr>
            <a:xfrm>
              <a:off x="6626203" y="4054715"/>
              <a:ext cx="437144" cy="106083"/>
              <a:chOff x="6626203" y="3813415"/>
              <a:chExt cx="437144" cy="106083"/>
            </a:xfrm>
          </p:grpSpPr>
          <p:sp>
            <p:nvSpPr>
              <p:cNvPr id="485" name="Rectangle 484"/>
              <p:cNvSpPr/>
              <p:nvPr/>
            </p:nvSpPr>
            <p:spPr bwMode="auto">
              <a:xfrm>
                <a:off x="6626203" y="3813415"/>
                <a:ext cx="437144" cy="106083"/>
              </a:xfrm>
              <a:prstGeom prst="rect">
                <a:avLst/>
              </a:prstGeom>
              <a:solidFill>
                <a:srgbClr val="00C300"/>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486" name="Rectangle 485"/>
              <p:cNvSpPr/>
              <p:nvPr/>
            </p:nvSpPr>
            <p:spPr bwMode="auto">
              <a:xfrm>
                <a:off x="698386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487" name="Rectangle 486"/>
              <p:cNvSpPr/>
              <p:nvPr/>
            </p:nvSpPr>
            <p:spPr bwMode="auto">
              <a:xfrm>
                <a:off x="690438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488" name="Rectangle 487"/>
              <p:cNvSpPr/>
              <p:nvPr/>
            </p:nvSpPr>
            <p:spPr bwMode="auto">
              <a:xfrm>
                <a:off x="6662505" y="3849331"/>
                <a:ext cx="198702"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nvGrpSpPr>
            <p:cNvPr id="489" name="Group 488"/>
            <p:cNvGrpSpPr/>
            <p:nvPr/>
          </p:nvGrpSpPr>
          <p:grpSpPr>
            <a:xfrm>
              <a:off x="6626203" y="4172190"/>
              <a:ext cx="437144" cy="106083"/>
              <a:chOff x="6626203" y="3813415"/>
              <a:chExt cx="437144" cy="106083"/>
            </a:xfrm>
          </p:grpSpPr>
          <p:sp>
            <p:nvSpPr>
              <p:cNvPr id="490" name="Rectangle 489"/>
              <p:cNvSpPr/>
              <p:nvPr/>
            </p:nvSpPr>
            <p:spPr bwMode="auto">
              <a:xfrm>
                <a:off x="6626203" y="3813415"/>
                <a:ext cx="437144" cy="106083"/>
              </a:xfrm>
              <a:prstGeom prst="rect">
                <a:avLst/>
              </a:prstGeom>
              <a:solidFill>
                <a:srgbClr val="00C300"/>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491" name="Rectangle 490"/>
              <p:cNvSpPr/>
              <p:nvPr/>
            </p:nvSpPr>
            <p:spPr bwMode="auto">
              <a:xfrm>
                <a:off x="698386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492" name="Rectangle 491"/>
              <p:cNvSpPr/>
              <p:nvPr/>
            </p:nvSpPr>
            <p:spPr bwMode="auto">
              <a:xfrm>
                <a:off x="690438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493" name="Rectangle 492"/>
              <p:cNvSpPr/>
              <p:nvPr/>
            </p:nvSpPr>
            <p:spPr bwMode="auto">
              <a:xfrm>
                <a:off x="6662505" y="3849331"/>
                <a:ext cx="198702"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grpSp>
        <p:nvGrpSpPr>
          <p:cNvPr id="496" name="Group 495"/>
          <p:cNvGrpSpPr/>
          <p:nvPr/>
        </p:nvGrpSpPr>
        <p:grpSpPr>
          <a:xfrm>
            <a:off x="4185667" y="10034399"/>
            <a:ext cx="1952245" cy="1379080"/>
            <a:chOff x="6597060" y="3786894"/>
            <a:chExt cx="732092" cy="517155"/>
          </a:xfrm>
        </p:grpSpPr>
        <p:sp>
          <p:nvSpPr>
            <p:cNvPr id="497" name="Rectangle 496"/>
            <p:cNvSpPr/>
            <p:nvPr/>
          </p:nvSpPr>
          <p:spPr bwMode="auto">
            <a:xfrm>
              <a:off x="6597060" y="3786894"/>
              <a:ext cx="495430" cy="517155"/>
            </a:xfrm>
            <a:prstGeom prst="rect">
              <a:avLst/>
            </a:prstGeom>
            <a:noFill/>
            <a:ln w="38100" cap="flat" cmpd="sng" algn="ctr">
              <a:solidFill>
                <a:srgbClr val="939598"/>
              </a:solidFill>
              <a:prstDash val="solid"/>
              <a:miter lim="800000"/>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cxnSp>
          <p:nvCxnSpPr>
            <p:cNvPr id="498" name="Straight Connector 497"/>
            <p:cNvCxnSpPr>
              <a:stCxn id="497" idx="3"/>
              <a:endCxn id="190" idx="1"/>
            </p:cNvCxnSpPr>
            <p:nvPr/>
          </p:nvCxnSpPr>
          <p:spPr bwMode="auto">
            <a:xfrm>
              <a:off x="7092490" y="4045472"/>
              <a:ext cx="224772" cy="3706"/>
            </a:xfrm>
            <a:prstGeom prst="line">
              <a:avLst/>
            </a:prstGeom>
            <a:solidFill>
              <a:schemeClr val="bg1"/>
            </a:solidFill>
            <a:ln w="25400" cap="flat" cmpd="sng" algn="ctr">
              <a:solidFill>
                <a:srgbClr val="939598"/>
              </a:solidFill>
              <a:prstDash val="solid"/>
              <a:round/>
              <a:headEnd type="none" w="sm" len="sm"/>
              <a:tailEnd type="none" w="sm" len="sm"/>
            </a:ln>
            <a:effectLst/>
          </p:spPr>
        </p:cxnSp>
        <p:cxnSp>
          <p:nvCxnSpPr>
            <p:cNvPr id="499" name="Straight Connector 498"/>
            <p:cNvCxnSpPr/>
            <p:nvPr/>
          </p:nvCxnSpPr>
          <p:spPr bwMode="auto">
            <a:xfrm>
              <a:off x="7096009" y="4169689"/>
              <a:ext cx="233143" cy="0"/>
            </a:xfrm>
            <a:prstGeom prst="line">
              <a:avLst/>
            </a:prstGeom>
            <a:solidFill>
              <a:schemeClr val="bg1"/>
            </a:solidFill>
            <a:ln w="25400" cap="flat" cmpd="sng" algn="ctr">
              <a:solidFill>
                <a:srgbClr val="939598"/>
              </a:solidFill>
              <a:prstDash val="solid"/>
              <a:round/>
              <a:headEnd type="none" w="sm" len="sm"/>
              <a:tailEnd type="none" w="sm" len="sm"/>
            </a:ln>
            <a:effectLst/>
          </p:spPr>
        </p:cxnSp>
        <p:cxnSp>
          <p:nvCxnSpPr>
            <p:cNvPr id="500" name="Straight Connector 499"/>
            <p:cNvCxnSpPr/>
            <p:nvPr/>
          </p:nvCxnSpPr>
          <p:spPr bwMode="auto">
            <a:xfrm>
              <a:off x="7091028" y="3930413"/>
              <a:ext cx="233143" cy="0"/>
            </a:xfrm>
            <a:prstGeom prst="line">
              <a:avLst/>
            </a:prstGeom>
            <a:solidFill>
              <a:schemeClr val="bg1"/>
            </a:solidFill>
            <a:ln w="25400" cap="flat" cmpd="sng" algn="ctr">
              <a:solidFill>
                <a:srgbClr val="939598"/>
              </a:solidFill>
              <a:prstDash val="solid"/>
              <a:round/>
              <a:headEnd type="none" w="sm" len="sm"/>
              <a:tailEnd type="none" w="sm" len="sm"/>
            </a:ln>
            <a:effectLst/>
          </p:spPr>
        </p:cxnSp>
        <p:grpSp>
          <p:nvGrpSpPr>
            <p:cNvPr id="501" name="Group 500"/>
            <p:cNvGrpSpPr/>
            <p:nvPr/>
          </p:nvGrpSpPr>
          <p:grpSpPr>
            <a:xfrm>
              <a:off x="6626203" y="3813415"/>
              <a:ext cx="437144" cy="106083"/>
              <a:chOff x="6626203" y="3813415"/>
              <a:chExt cx="437144" cy="106083"/>
            </a:xfrm>
          </p:grpSpPr>
          <p:sp>
            <p:nvSpPr>
              <p:cNvPr id="517" name="Rectangle 516"/>
              <p:cNvSpPr/>
              <p:nvPr/>
            </p:nvSpPr>
            <p:spPr bwMode="auto">
              <a:xfrm>
                <a:off x="6626203" y="3813415"/>
                <a:ext cx="437144" cy="106083"/>
              </a:xfrm>
              <a:prstGeom prst="rect">
                <a:avLst/>
              </a:prstGeom>
              <a:solidFill>
                <a:schemeClr val="accent4"/>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518" name="Rectangle 517"/>
              <p:cNvSpPr/>
              <p:nvPr/>
            </p:nvSpPr>
            <p:spPr bwMode="auto">
              <a:xfrm>
                <a:off x="698386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519" name="Rectangle 518"/>
              <p:cNvSpPr/>
              <p:nvPr/>
            </p:nvSpPr>
            <p:spPr bwMode="auto">
              <a:xfrm>
                <a:off x="690438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520" name="Rectangle 519"/>
              <p:cNvSpPr/>
              <p:nvPr/>
            </p:nvSpPr>
            <p:spPr bwMode="auto">
              <a:xfrm>
                <a:off x="6662505" y="3849331"/>
                <a:ext cx="198702"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nvGrpSpPr>
            <p:cNvPr id="502" name="Group 501"/>
            <p:cNvGrpSpPr/>
            <p:nvPr/>
          </p:nvGrpSpPr>
          <p:grpSpPr>
            <a:xfrm>
              <a:off x="6626203" y="3934065"/>
              <a:ext cx="437144" cy="106083"/>
              <a:chOff x="6626203" y="3813415"/>
              <a:chExt cx="437144" cy="106083"/>
            </a:xfrm>
          </p:grpSpPr>
          <p:sp>
            <p:nvSpPr>
              <p:cNvPr id="513" name="Rectangle 512"/>
              <p:cNvSpPr/>
              <p:nvPr/>
            </p:nvSpPr>
            <p:spPr bwMode="auto">
              <a:xfrm>
                <a:off x="6626203" y="3813415"/>
                <a:ext cx="437144" cy="106083"/>
              </a:xfrm>
              <a:prstGeom prst="rect">
                <a:avLst/>
              </a:prstGeom>
              <a:solidFill>
                <a:schemeClr val="accent4"/>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514" name="Rectangle 513"/>
              <p:cNvSpPr/>
              <p:nvPr/>
            </p:nvSpPr>
            <p:spPr bwMode="auto">
              <a:xfrm>
                <a:off x="698386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515" name="Rectangle 514"/>
              <p:cNvSpPr/>
              <p:nvPr/>
            </p:nvSpPr>
            <p:spPr bwMode="auto">
              <a:xfrm>
                <a:off x="690438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516" name="Rectangle 515"/>
              <p:cNvSpPr/>
              <p:nvPr/>
            </p:nvSpPr>
            <p:spPr bwMode="auto">
              <a:xfrm>
                <a:off x="6662505" y="3849331"/>
                <a:ext cx="198702"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nvGrpSpPr>
            <p:cNvPr id="503" name="Group 502"/>
            <p:cNvGrpSpPr/>
            <p:nvPr/>
          </p:nvGrpSpPr>
          <p:grpSpPr>
            <a:xfrm>
              <a:off x="6626203" y="4054715"/>
              <a:ext cx="437144" cy="106083"/>
              <a:chOff x="6626203" y="3813415"/>
              <a:chExt cx="437144" cy="106083"/>
            </a:xfrm>
          </p:grpSpPr>
          <p:sp>
            <p:nvSpPr>
              <p:cNvPr id="509" name="Rectangle 508"/>
              <p:cNvSpPr/>
              <p:nvPr/>
            </p:nvSpPr>
            <p:spPr bwMode="auto">
              <a:xfrm>
                <a:off x="6626203" y="3813415"/>
                <a:ext cx="437144" cy="106083"/>
              </a:xfrm>
              <a:prstGeom prst="rect">
                <a:avLst/>
              </a:prstGeom>
              <a:solidFill>
                <a:schemeClr val="accent4"/>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510" name="Rectangle 509"/>
              <p:cNvSpPr/>
              <p:nvPr/>
            </p:nvSpPr>
            <p:spPr bwMode="auto">
              <a:xfrm>
                <a:off x="698386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511" name="Rectangle 510"/>
              <p:cNvSpPr/>
              <p:nvPr/>
            </p:nvSpPr>
            <p:spPr bwMode="auto">
              <a:xfrm>
                <a:off x="690438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512" name="Rectangle 511"/>
              <p:cNvSpPr/>
              <p:nvPr/>
            </p:nvSpPr>
            <p:spPr bwMode="auto">
              <a:xfrm>
                <a:off x="6662505" y="3849331"/>
                <a:ext cx="198702"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nvGrpSpPr>
            <p:cNvPr id="504" name="Group 503"/>
            <p:cNvGrpSpPr/>
            <p:nvPr/>
          </p:nvGrpSpPr>
          <p:grpSpPr>
            <a:xfrm>
              <a:off x="6626203" y="4172190"/>
              <a:ext cx="437144" cy="106083"/>
              <a:chOff x="6626203" y="3813415"/>
              <a:chExt cx="437144" cy="106083"/>
            </a:xfrm>
          </p:grpSpPr>
          <p:sp>
            <p:nvSpPr>
              <p:cNvPr id="505" name="Rectangle 504"/>
              <p:cNvSpPr/>
              <p:nvPr/>
            </p:nvSpPr>
            <p:spPr bwMode="auto">
              <a:xfrm>
                <a:off x="6626203" y="3813415"/>
                <a:ext cx="437144" cy="106083"/>
              </a:xfrm>
              <a:prstGeom prst="rect">
                <a:avLst/>
              </a:prstGeom>
              <a:solidFill>
                <a:schemeClr val="accent4"/>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506" name="Rectangle 505"/>
              <p:cNvSpPr/>
              <p:nvPr/>
            </p:nvSpPr>
            <p:spPr bwMode="auto">
              <a:xfrm>
                <a:off x="698386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507" name="Rectangle 506"/>
              <p:cNvSpPr/>
              <p:nvPr/>
            </p:nvSpPr>
            <p:spPr bwMode="auto">
              <a:xfrm>
                <a:off x="690438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508" name="Rectangle 507"/>
              <p:cNvSpPr/>
              <p:nvPr/>
            </p:nvSpPr>
            <p:spPr bwMode="auto">
              <a:xfrm>
                <a:off x="6662505" y="3849331"/>
                <a:ext cx="198702"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sp>
        <p:nvSpPr>
          <p:cNvPr id="521" name="Rectangle 520"/>
          <p:cNvSpPr/>
          <p:nvPr/>
        </p:nvSpPr>
        <p:spPr>
          <a:xfrm>
            <a:off x="3720857" y="11488204"/>
            <a:ext cx="2282420" cy="954107"/>
          </a:xfrm>
          <a:prstGeom prst="rect">
            <a:avLst/>
          </a:prstGeom>
        </p:spPr>
        <p:txBody>
          <a:bodyPr wrap="none">
            <a:spAutoFit/>
          </a:bodyPr>
          <a:lstStyle/>
          <a:p>
            <a:pPr algn="ctr" defTabSz="1219215" eaLnBrk="1" fontAlgn="auto" hangingPunct="1">
              <a:spcBef>
                <a:spcPts val="0"/>
              </a:spcBef>
              <a:spcAft>
                <a:spcPts val="0"/>
              </a:spcAft>
            </a:pPr>
            <a:r>
              <a:rPr lang="en-US" sz="2800" dirty="0">
                <a:solidFill>
                  <a:srgbClr val="008000"/>
                </a:solidFill>
                <a:latin typeface="Neo Sans Intel"/>
                <a:ea typeface="+mn-ea"/>
                <a:cs typeface="Neo Sans Intel"/>
              </a:rPr>
              <a:t>NVMe MDTs</a:t>
            </a:r>
          </a:p>
          <a:p>
            <a:pPr algn="ctr" defTabSz="1219215" eaLnBrk="1" fontAlgn="auto" hangingPunct="1">
              <a:spcBef>
                <a:spcPts val="0"/>
              </a:spcBef>
              <a:spcAft>
                <a:spcPts val="0"/>
              </a:spcAft>
            </a:pPr>
            <a:r>
              <a:rPr lang="en-US" sz="2800" dirty="0">
                <a:solidFill>
                  <a:srgbClr val="008000"/>
                </a:solidFill>
                <a:latin typeface="Neo Sans Intel"/>
                <a:ea typeface="+mn-ea"/>
                <a:cs typeface="Neo Sans Intel"/>
              </a:rPr>
              <a:t>client network</a:t>
            </a:r>
          </a:p>
        </p:txBody>
      </p:sp>
      <p:cxnSp>
        <p:nvCxnSpPr>
          <p:cNvPr id="628" name="Straight Connector 627"/>
          <p:cNvCxnSpPr/>
          <p:nvPr/>
        </p:nvCxnSpPr>
        <p:spPr bwMode="auto">
          <a:xfrm>
            <a:off x="22564875" y="7535240"/>
            <a:ext cx="0" cy="2024299"/>
          </a:xfrm>
          <a:prstGeom prst="line">
            <a:avLst/>
          </a:prstGeom>
          <a:solidFill>
            <a:schemeClr val="bg1"/>
          </a:solidFill>
          <a:ln w="25400" cap="flat" cmpd="sng" algn="ctr">
            <a:solidFill>
              <a:schemeClr val="tx1"/>
            </a:solidFill>
            <a:prstDash val="solid"/>
            <a:round/>
            <a:headEnd type="none" w="sm" len="sm"/>
            <a:tailEnd type="none" w="sm" len="sm"/>
          </a:ln>
          <a:effectLst/>
        </p:spPr>
      </p:cxnSp>
      <p:cxnSp>
        <p:nvCxnSpPr>
          <p:cNvPr id="629" name="Straight Connector 628"/>
          <p:cNvCxnSpPr/>
          <p:nvPr/>
        </p:nvCxnSpPr>
        <p:spPr bwMode="auto">
          <a:xfrm>
            <a:off x="20619925" y="7536528"/>
            <a:ext cx="0" cy="2041541"/>
          </a:xfrm>
          <a:prstGeom prst="line">
            <a:avLst/>
          </a:prstGeom>
          <a:solidFill>
            <a:schemeClr val="bg1"/>
          </a:solidFill>
          <a:ln w="25400" cap="flat" cmpd="sng" algn="ctr">
            <a:solidFill>
              <a:schemeClr val="tx1"/>
            </a:solidFill>
            <a:prstDash val="solid"/>
            <a:round/>
            <a:headEnd type="none" w="sm" len="sm"/>
            <a:tailEnd type="none" w="sm" len="sm"/>
          </a:ln>
          <a:effectLst/>
        </p:spPr>
      </p:cxnSp>
      <p:cxnSp>
        <p:nvCxnSpPr>
          <p:cNvPr id="630" name="Straight Connector 629"/>
          <p:cNvCxnSpPr/>
          <p:nvPr/>
        </p:nvCxnSpPr>
        <p:spPr bwMode="auto">
          <a:xfrm>
            <a:off x="18631661" y="7535239"/>
            <a:ext cx="0" cy="2036888"/>
          </a:xfrm>
          <a:prstGeom prst="line">
            <a:avLst/>
          </a:prstGeom>
          <a:solidFill>
            <a:schemeClr val="bg1"/>
          </a:solidFill>
          <a:ln w="25400" cap="flat" cmpd="sng" algn="ctr">
            <a:solidFill>
              <a:schemeClr val="tx1"/>
            </a:solidFill>
            <a:prstDash val="solid"/>
            <a:round/>
            <a:headEnd type="none" w="sm" len="sm"/>
            <a:tailEnd type="none" w="sm" len="sm"/>
          </a:ln>
          <a:effectLst/>
        </p:spPr>
      </p:cxnSp>
      <p:cxnSp>
        <p:nvCxnSpPr>
          <p:cNvPr id="631" name="Straight Connector 630"/>
          <p:cNvCxnSpPr/>
          <p:nvPr/>
        </p:nvCxnSpPr>
        <p:spPr bwMode="auto">
          <a:xfrm>
            <a:off x="16734208" y="7526987"/>
            <a:ext cx="0" cy="2017472"/>
          </a:xfrm>
          <a:prstGeom prst="line">
            <a:avLst/>
          </a:prstGeom>
          <a:solidFill>
            <a:schemeClr val="bg1"/>
          </a:solidFill>
          <a:ln w="25400" cap="flat" cmpd="sng" algn="ctr">
            <a:solidFill>
              <a:schemeClr val="tx1"/>
            </a:solidFill>
            <a:prstDash val="solid"/>
            <a:round/>
            <a:headEnd type="none" w="sm" len="sm"/>
            <a:tailEnd type="none" w="sm" len="sm"/>
          </a:ln>
          <a:effectLst/>
        </p:spPr>
      </p:cxnSp>
      <p:cxnSp>
        <p:nvCxnSpPr>
          <p:cNvPr id="632" name="Straight Connector 631"/>
          <p:cNvCxnSpPr>
            <a:stCxn id="653" idx="2"/>
          </p:cNvCxnSpPr>
          <p:nvPr/>
        </p:nvCxnSpPr>
        <p:spPr bwMode="auto">
          <a:xfrm>
            <a:off x="16522231" y="7528367"/>
            <a:ext cx="7251" cy="1819715"/>
          </a:xfrm>
          <a:prstGeom prst="line">
            <a:avLst/>
          </a:prstGeom>
          <a:solidFill>
            <a:schemeClr val="bg1"/>
          </a:solidFill>
          <a:ln w="25400" cap="flat" cmpd="sng" algn="ctr">
            <a:solidFill>
              <a:schemeClr val="tx1"/>
            </a:solidFill>
            <a:prstDash val="solid"/>
            <a:round/>
            <a:headEnd type="none" w="sm" len="sm"/>
            <a:tailEnd type="none" w="sm" len="sm"/>
          </a:ln>
          <a:effectLst/>
        </p:spPr>
      </p:cxnSp>
      <p:cxnSp>
        <p:nvCxnSpPr>
          <p:cNvPr id="633" name="Straight Connector 632"/>
          <p:cNvCxnSpPr>
            <a:stCxn id="647" idx="2"/>
          </p:cNvCxnSpPr>
          <p:nvPr/>
        </p:nvCxnSpPr>
        <p:spPr bwMode="auto">
          <a:xfrm flipH="1">
            <a:off x="18411904" y="7528367"/>
            <a:ext cx="4155" cy="1819715"/>
          </a:xfrm>
          <a:prstGeom prst="line">
            <a:avLst/>
          </a:prstGeom>
          <a:solidFill>
            <a:schemeClr val="bg1"/>
          </a:solidFill>
          <a:ln w="25400" cap="flat" cmpd="sng" algn="ctr">
            <a:solidFill>
              <a:schemeClr val="tx1"/>
            </a:solidFill>
            <a:prstDash val="solid"/>
            <a:round/>
            <a:headEnd type="none" w="sm" len="sm"/>
            <a:tailEnd type="none" w="sm" len="sm"/>
          </a:ln>
          <a:effectLst/>
        </p:spPr>
      </p:cxnSp>
      <p:cxnSp>
        <p:nvCxnSpPr>
          <p:cNvPr id="634" name="Straight Connector 633"/>
          <p:cNvCxnSpPr>
            <a:stCxn id="687" idx="2"/>
          </p:cNvCxnSpPr>
          <p:nvPr/>
        </p:nvCxnSpPr>
        <p:spPr bwMode="auto">
          <a:xfrm>
            <a:off x="20407887" y="7528367"/>
            <a:ext cx="67" cy="1868045"/>
          </a:xfrm>
          <a:prstGeom prst="line">
            <a:avLst/>
          </a:prstGeom>
          <a:solidFill>
            <a:schemeClr val="bg1"/>
          </a:solidFill>
          <a:ln w="25400" cap="flat" cmpd="sng" algn="ctr">
            <a:solidFill>
              <a:schemeClr val="tx1"/>
            </a:solidFill>
            <a:prstDash val="solid"/>
            <a:round/>
            <a:headEnd type="none" w="sm" len="sm"/>
            <a:tailEnd type="none" w="sm" len="sm"/>
          </a:ln>
          <a:effectLst/>
        </p:spPr>
      </p:cxnSp>
      <p:cxnSp>
        <p:nvCxnSpPr>
          <p:cNvPr id="635" name="Straight Connector 634"/>
          <p:cNvCxnSpPr>
            <a:stCxn id="681" idx="2"/>
          </p:cNvCxnSpPr>
          <p:nvPr/>
        </p:nvCxnSpPr>
        <p:spPr bwMode="auto">
          <a:xfrm>
            <a:off x="22352896" y="7528367"/>
            <a:ext cx="0" cy="1857848"/>
          </a:xfrm>
          <a:prstGeom prst="line">
            <a:avLst/>
          </a:prstGeom>
          <a:solidFill>
            <a:schemeClr val="bg1"/>
          </a:solidFill>
          <a:ln w="25400" cap="flat" cmpd="sng" algn="ctr">
            <a:solidFill>
              <a:schemeClr val="tx1"/>
            </a:solidFill>
            <a:prstDash val="solid"/>
            <a:round/>
            <a:headEnd type="none" w="sm" len="sm"/>
            <a:tailEnd type="none" w="sm" len="sm"/>
          </a:ln>
          <a:effectLst/>
        </p:spPr>
      </p:cxnSp>
      <p:grpSp>
        <p:nvGrpSpPr>
          <p:cNvPr id="636" name="Group 635"/>
          <p:cNvGrpSpPr/>
          <p:nvPr/>
        </p:nvGrpSpPr>
        <p:grpSpPr>
          <a:xfrm>
            <a:off x="15861572" y="5199836"/>
            <a:ext cx="3214979" cy="2328531"/>
            <a:chOff x="5184000" y="1478696"/>
            <a:chExt cx="1489296" cy="1185304"/>
          </a:xfrm>
        </p:grpSpPr>
        <p:grpSp>
          <p:nvGrpSpPr>
            <p:cNvPr id="637" name="Group 636"/>
            <p:cNvGrpSpPr>
              <a:grpSpLocks/>
            </p:cNvGrpSpPr>
            <p:nvPr/>
          </p:nvGrpSpPr>
          <p:grpSpPr>
            <a:xfrm>
              <a:off x="5184000" y="1478696"/>
              <a:ext cx="612000" cy="612000"/>
              <a:chOff x="4320000" y="3600000"/>
              <a:chExt cx="936000" cy="942261"/>
            </a:xfrm>
            <a:solidFill>
              <a:srgbClr val="008000"/>
            </a:solidFill>
          </p:grpSpPr>
          <p:sp>
            <p:nvSpPr>
              <p:cNvPr id="664" name="Oval 663"/>
              <p:cNvSpPr>
                <a:spLocks noChangeAspect="1"/>
              </p:cNvSpPr>
              <p:nvPr/>
            </p:nvSpPr>
            <p:spPr bwMode="auto">
              <a:xfrm>
                <a:off x="4320000" y="4176000"/>
                <a:ext cx="936000" cy="366261"/>
              </a:xfrm>
              <a:prstGeom prst="ellipse">
                <a:avLst/>
              </a:prstGeom>
              <a:solidFill>
                <a:srgbClr val="003C71"/>
              </a:solid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665" name="Oval 664"/>
              <p:cNvSpPr>
                <a:spLocks noChangeAspect="1"/>
              </p:cNvSpPr>
              <p:nvPr/>
            </p:nvSpPr>
            <p:spPr bwMode="auto">
              <a:xfrm>
                <a:off x="4320000" y="4032000"/>
                <a:ext cx="936000" cy="366261"/>
              </a:xfrm>
              <a:prstGeom prst="ellipse">
                <a:avLst/>
              </a:prstGeom>
              <a:solidFill>
                <a:srgbClr val="003C71"/>
              </a:solid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666" name="Oval 665"/>
              <p:cNvSpPr>
                <a:spLocks noChangeAspect="1"/>
              </p:cNvSpPr>
              <p:nvPr/>
            </p:nvSpPr>
            <p:spPr bwMode="auto">
              <a:xfrm>
                <a:off x="4320000" y="3888000"/>
                <a:ext cx="936000" cy="366261"/>
              </a:xfrm>
              <a:prstGeom prst="ellipse">
                <a:avLst/>
              </a:prstGeom>
              <a:solidFill>
                <a:srgbClr val="003C71"/>
              </a:solid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667" name="Oval 666"/>
              <p:cNvSpPr>
                <a:spLocks noChangeAspect="1"/>
              </p:cNvSpPr>
              <p:nvPr/>
            </p:nvSpPr>
            <p:spPr bwMode="auto">
              <a:xfrm>
                <a:off x="4320000" y="3744000"/>
                <a:ext cx="936000" cy="366261"/>
              </a:xfrm>
              <a:prstGeom prst="ellipse">
                <a:avLst/>
              </a:prstGeom>
              <a:solidFill>
                <a:srgbClr val="003C71"/>
              </a:solid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668" name="Oval 667"/>
              <p:cNvSpPr>
                <a:spLocks noChangeAspect="1"/>
              </p:cNvSpPr>
              <p:nvPr/>
            </p:nvSpPr>
            <p:spPr bwMode="auto">
              <a:xfrm>
                <a:off x="4320000" y="3600000"/>
                <a:ext cx="936000" cy="366261"/>
              </a:xfrm>
              <a:prstGeom prst="ellipse">
                <a:avLst/>
              </a:prstGeom>
              <a:solidFill>
                <a:schemeClr val="tx2"/>
              </a:solid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669" name="Oval 668"/>
              <p:cNvSpPr>
                <a:spLocks/>
              </p:cNvSpPr>
              <p:nvPr/>
            </p:nvSpPr>
            <p:spPr bwMode="auto">
              <a:xfrm>
                <a:off x="4662000" y="3726000"/>
                <a:ext cx="234000" cy="90000"/>
              </a:xfrm>
              <a:prstGeom prst="ellipse">
                <a:avLst/>
              </a:prstGeom>
              <a:grpFill/>
              <a:ln w="3175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nvGrpSpPr>
            <p:cNvPr id="638" name="Group 637"/>
            <p:cNvGrpSpPr>
              <a:grpSpLocks/>
            </p:cNvGrpSpPr>
            <p:nvPr/>
          </p:nvGrpSpPr>
          <p:grpSpPr>
            <a:xfrm>
              <a:off x="6061296" y="1478696"/>
              <a:ext cx="612000" cy="612000"/>
              <a:chOff x="4175152" y="3600000"/>
              <a:chExt cx="936000" cy="942261"/>
            </a:xfrm>
            <a:solidFill>
              <a:srgbClr val="008000"/>
            </a:solidFill>
          </p:grpSpPr>
          <p:sp>
            <p:nvSpPr>
              <p:cNvPr id="658" name="Oval 657"/>
              <p:cNvSpPr>
                <a:spLocks noChangeAspect="1"/>
              </p:cNvSpPr>
              <p:nvPr/>
            </p:nvSpPr>
            <p:spPr bwMode="auto">
              <a:xfrm>
                <a:off x="4175152" y="4175999"/>
                <a:ext cx="936000" cy="366262"/>
              </a:xfrm>
              <a:prstGeom prst="ellipse">
                <a:avLst/>
              </a:prstGeom>
              <a:solidFill>
                <a:srgbClr val="003C71"/>
              </a:solid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659" name="Oval 658"/>
              <p:cNvSpPr>
                <a:spLocks noChangeAspect="1"/>
              </p:cNvSpPr>
              <p:nvPr/>
            </p:nvSpPr>
            <p:spPr bwMode="auto">
              <a:xfrm>
                <a:off x="4175152" y="4031999"/>
                <a:ext cx="936000" cy="366262"/>
              </a:xfrm>
              <a:prstGeom prst="ellipse">
                <a:avLst/>
              </a:prstGeom>
              <a:solidFill>
                <a:srgbClr val="003C71"/>
              </a:solid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660" name="Oval 659"/>
              <p:cNvSpPr>
                <a:spLocks noChangeAspect="1"/>
              </p:cNvSpPr>
              <p:nvPr/>
            </p:nvSpPr>
            <p:spPr bwMode="auto">
              <a:xfrm>
                <a:off x="4175152" y="3888000"/>
                <a:ext cx="936000" cy="366262"/>
              </a:xfrm>
              <a:prstGeom prst="ellipse">
                <a:avLst/>
              </a:prstGeom>
              <a:solidFill>
                <a:srgbClr val="003C71"/>
              </a:solid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661" name="Oval 660"/>
              <p:cNvSpPr>
                <a:spLocks noChangeAspect="1"/>
              </p:cNvSpPr>
              <p:nvPr/>
            </p:nvSpPr>
            <p:spPr bwMode="auto">
              <a:xfrm>
                <a:off x="4175152" y="3744000"/>
                <a:ext cx="936000" cy="366262"/>
              </a:xfrm>
              <a:prstGeom prst="ellipse">
                <a:avLst/>
              </a:prstGeom>
              <a:solidFill>
                <a:srgbClr val="003C71"/>
              </a:solid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662" name="Oval 661"/>
              <p:cNvSpPr>
                <a:spLocks noChangeAspect="1"/>
              </p:cNvSpPr>
              <p:nvPr/>
            </p:nvSpPr>
            <p:spPr bwMode="auto">
              <a:xfrm>
                <a:off x="4175152" y="3600000"/>
                <a:ext cx="936000" cy="366262"/>
              </a:xfrm>
              <a:prstGeom prst="ellipse">
                <a:avLst/>
              </a:prstGeom>
              <a:solidFill>
                <a:srgbClr val="003C71"/>
              </a:solid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663" name="Oval 662"/>
              <p:cNvSpPr>
                <a:spLocks/>
              </p:cNvSpPr>
              <p:nvPr/>
            </p:nvSpPr>
            <p:spPr bwMode="auto">
              <a:xfrm>
                <a:off x="4535252" y="3725999"/>
                <a:ext cx="234000" cy="90000"/>
              </a:xfrm>
              <a:prstGeom prst="ellipse">
                <a:avLst/>
              </a:prstGeom>
              <a:grpFill/>
              <a:ln w="3175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cxnSp>
          <p:nvCxnSpPr>
            <p:cNvPr id="640" name="Straight Connector 639"/>
            <p:cNvCxnSpPr>
              <a:stCxn id="653" idx="0"/>
              <a:endCxn id="664" idx="4"/>
            </p:cNvCxnSpPr>
            <p:nvPr/>
          </p:nvCxnSpPr>
          <p:spPr bwMode="auto">
            <a:xfrm flipV="1">
              <a:off x="5490000" y="2090696"/>
              <a:ext cx="0" cy="357304"/>
            </a:xfrm>
            <a:prstGeom prst="line">
              <a:avLst/>
            </a:prstGeom>
            <a:solidFill>
              <a:schemeClr val="bg1"/>
            </a:solidFill>
            <a:ln w="12700" cap="rnd" cmpd="sng" algn="ctr">
              <a:solidFill>
                <a:schemeClr val="tx1"/>
              </a:solidFill>
              <a:prstDash val="solid"/>
              <a:round/>
              <a:headEnd type="none" w="sm" len="sm"/>
              <a:tailEnd type="none" w="sm" len="sm"/>
            </a:ln>
            <a:effectLst/>
          </p:spPr>
        </p:cxnSp>
        <p:cxnSp>
          <p:nvCxnSpPr>
            <p:cNvPr id="641" name="Straight Connector 640"/>
            <p:cNvCxnSpPr>
              <a:stCxn id="647" idx="0"/>
              <a:endCxn id="658" idx="4"/>
            </p:cNvCxnSpPr>
            <p:nvPr/>
          </p:nvCxnSpPr>
          <p:spPr bwMode="auto">
            <a:xfrm flipV="1">
              <a:off x="6367280" y="2090696"/>
              <a:ext cx="15" cy="357303"/>
            </a:xfrm>
            <a:prstGeom prst="line">
              <a:avLst/>
            </a:prstGeom>
            <a:solidFill>
              <a:schemeClr val="bg1"/>
            </a:solidFill>
            <a:ln w="12700" cap="rnd" cmpd="sng" algn="ctr">
              <a:solidFill>
                <a:schemeClr val="tx1"/>
              </a:solidFill>
              <a:prstDash val="solid"/>
              <a:round/>
              <a:headEnd type="none" w="sm" len="sm"/>
              <a:tailEnd type="none" w="sm" len="sm"/>
            </a:ln>
            <a:effectLst/>
          </p:spPr>
        </p:cxnSp>
        <p:grpSp>
          <p:nvGrpSpPr>
            <p:cNvPr id="644" name="Group 643"/>
            <p:cNvGrpSpPr/>
            <p:nvPr/>
          </p:nvGrpSpPr>
          <p:grpSpPr>
            <a:xfrm>
              <a:off x="5184000" y="2448000"/>
              <a:ext cx="612000" cy="216000"/>
              <a:chOff x="1412400" y="1592400"/>
              <a:chExt cx="612000" cy="216000"/>
            </a:xfrm>
          </p:grpSpPr>
          <p:grpSp>
            <p:nvGrpSpPr>
              <p:cNvPr id="652" name="Group 651"/>
              <p:cNvGrpSpPr>
                <a:grpSpLocks/>
              </p:cNvGrpSpPr>
              <p:nvPr/>
            </p:nvGrpSpPr>
            <p:grpSpPr>
              <a:xfrm>
                <a:off x="1448400" y="1628097"/>
                <a:ext cx="540000" cy="144000"/>
                <a:chOff x="5650552" y="4505980"/>
                <a:chExt cx="396000" cy="108000"/>
              </a:xfrm>
            </p:grpSpPr>
            <p:sp>
              <p:nvSpPr>
                <p:cNvPr id="654" name="Rectangle 653"/>
                <p:cNvSpPr/>
                <p:nvPr/>
              </p:nvSpPr>
              <p:spPr bwMode="auto">
                <a:xfrm>
                  <a:off x="5650552" y="4505980"/>
                  <a:ext cx="396000" cy="108000"/>
                </a:xfrm>
                <a:prstGeom prst="rect">
                  <a:avLst/>
                </a:prstGeom>
                <a:solidFill>
                  <a:srgbClr val="003C71"/>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655" name="Rectangle 654"/>
                <p:cNvSpPr/>
                <p:nvPr/>
              </p:nvSpPr>
              <p:spPr bwMode="auto">
                <a:xfrm>
                  <a:off x="5686552" y="4541980"/>
                  <a:ext cx="180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656" name="Rectangle 655"/>
                <p:cNvSpPr/>
                <p:nvPr/>
              </p:nvSpPr>
              <p:spPr bwMode="auto">
                <a:xfrm>
                  <a:off x="5974552" y="454198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657" name="Rectangle 656"/>
                <p:cNvSpPr/>
                <p:nvPr/>
              </p:nvSpPr>
              <p:spPr bwMode="auto">
                <a:xfrm>
                  <a:off x="5902552" y="454198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sp>
            <p:nvSpPr>
              <p:cNvPr id="653" name="Rectangle 652"/>
              <p:cNvSpPr>
                <a:spLocks/>
              </p:cNvSpPr>
              <p:nvPr/>
            </p:nvSpPr>
            <p:spPr bwMode="auto">
              <a:xfrm>
                <a:off x="1412400" y="1592400"/>
                <a:ext cx="612000" cy="216000"/>
              </a:xfrm>
              <a:prstGeom prst="rect">
                <a:avLst/>
              </a:prstGeom>
              <a:noFill/>
              <a:ln w="38100" cap="flat" cmpd="sng" algn="ctr">
                <a:solidFill>
                  <a:srgbClr val="939598"/>
                </a:solidFill>
                <a:prstDash val="solid"/>
                <a:miter lim="800000"/>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nvGrpSpPr>
            <p:cNvPr id="645" name="Group 644"/>
            <p:cNvGrpSpPr/>
            <p:nvPr/>
          </p:nvGrpSpPr>
          <p:grpSpPr>
            <a:xfrm>
              <a:off x="6061280" y="2448000"/>
              <a:ext cx="612000" cy="216000"/>
              <a:chOff x="1317680" y="1592400"/>
              <a:chExt cx="612000" cy="216000"/>
            </a:xfrm>
          </p:grpSpPr>
          <p:grpSp>
            <p:nvGrpSpPr>
              <p:cNvPr id="646" name="Group 645"/>
              <p:cNvGrpSpPr>
                <a:grpSpLocks/>
              </p:cNvGrpSpPr>
              <p:nvPr/>
            </p:nvGrpSpPr>
            <p:grpSpPr>
              <a:xfrm>
                <a:off x="1353680" y="1628097"/>
                <a:ext cx="540000" cy="144000"/>
                <a:chOff x="5581096" y="4505980"/>
                <a:chExt cx="396000" cy="108000"/>
              </a:xfrm>
            </p:grpSpPr>
            <p:sp>
              <p:nvSpPr>
                <p:cNvPr id="648" name="Rectangle 647"/>
                <p:cNvSpPr/>
                <p:nvPr/>
              </p:nvSpPr>
              <p:spPr bwMode="auto">
                <a:xfrm>
                  <a:off x="5581096" y="4505980"/>
                  <a:ext cx="396000" cy="108000"/>
                </a:xfrm>
                <a:prstGeom prst="rect">
                  <a:avLst/>
                </a:prstGeom>
                <a:solidFill>
                  <a:srgbClr val="003C71"/>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649" name="Rectangle 648"/>
                <p:cNvSpPr/>
                <p:nvPr/>
              </p:nvSpPr>
              <p:spPr bwMode="auto">
                <a:xfrm>
                  <a:off x="5617096" y="4541980"/>
                  <a:ext cx="180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650" name="Rectangle 649"/>
                <p:cNvSpPr/>
                <p:nvPr/>
              </p:nvSpPr>
              <p:spPr bwMode="auto">
                <a:xfrm>
                  <a:off x="5905096" y="454198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651" name="Rectangle 650"/>
                <p:cNvSpPr/>
                <p:nvPr/>
              </p:nvSpPr>
              <p:spPr bwMode="auto">
                <a:xfrm>
                  <a:off x="5833096" y="454198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sp>
            <p:nvSpPr>
              <p:cNvPr id="647" name="Rectangle 646"/>
              <p:cNvSpPr>
                <a:spLocks/>
              </p:cNvSpPr>
              <p:nvPr/>
            </p:nvSpPr>
            <p:spPr bwMode="auto">
              <a:xfrm>
                <a:off x="1317680" y="1592400"/>
                <a:ext cx="612000" cy="216000"/>
              </a:xfrm>
              <a:prstGeom prst="rect">
                <a:avLst/>
              </a:prstGeom>
              <a:noFill/>
              <a:ln w="38100" cap="flat" cmpd="sng" algn="ctr">
                <a:solidFill>
                  <a:srgbClr val="939598"/>
                </a:solidFill>
                <a:prstDash val="solid"/>
                <a:miter lim="800000"/>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grpSp>
        <p:nvGrpSpPr>
          <p:cNvPr id="670" name="Group 669"/>
          <p:cNvGrpSpPr/>
          <p:nvPr/>
        </p:nvGrpSpPr>
        <p:grpSpPr>
          <a:xfrm>
            <a:off x="19747316" y="5199836"/>
            <a:ext cx="3266093" cy="2328531"/>
            <a:chOff x="6984000" y="1478696"/>
            <a:chExt cx="1512972" cy="1185304"/>
          </a:xfrm>
        </p:grpSpPr>
        <p:grpSp>
          <p:nvGrpSpPr>
            <p:cNvPr id="671" name="Group 670"/>
            <p:cNvGrpSpPr>
              <a:grpSpLocks/>
            </p:cNvGrpSpPr>
            <p:nvPr/>
          </p:nvGrpSpPr>
          <p:grpSpPr>
            <a:xfrm>
              <a:off x="6984000" y="1488000"/>
              <a:ext cx="612000" cy="612000"/>
              <a:chOff x="4320000" y="3600000"/>
              <a:chExt cx="936000" cy="942261"/>
            </a:xfrm>
            <a:solidFill>
              <a:srgbClr val="008000"/>
            </a:solidFill>
          </p:grpSpPr>
          <p:sp>
            <p:nvSpPr>
              <p:cNvPr id="698" name="Oval 697"/>
              <p:cNvSpPr>
                <a:spLocks noChangeAspect="1"/>
              </p:cNvSpPr>
              <p:nvPr/>
            </p:nvSpPr>
            <p:spPr bwMode="auto">
              <a:xfrm>
                <a:off x="4320000" y="4176000"/>
                <a:ext cx="936000" cy="366261"/>
              </a:xfrm>
              <a:prstGeom prst="ellipse">
                <a:avLst/>
              </a:prstGeom>
              <a:solidFill>
                <a:srgbClr val="003C71"/>
              </a:solid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699" name="Oval 698"/>
              <p:cNvSpPr>
                <a:spLocks noChangeAspect="1"/>
              </p:cNvSpPr>
              <p:nvPr/>
            </p:nvSpPr>
            <p:spPr bwMode="auto">
              <a:xfrm>
                <a:off x="4320000" y="4032000"/>
                <a:ext cx="936000" cy="366261"/>
              </a:xfrm>
              <a:prstGeom prst="ellipse">
                <a:avLst/>
              </a:prstGeom>
              <a:solidFill>
                <a:srgbClr val="003C71"/>
              </a:solid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700" name="Oval 699"/>
              <p:cNvSpPr>
                <a:spLocks noChangeAspect="1"/>
              </p:cNvSpPr>
              <p:nvPr/>
            </p:nvSpPr>
            <p:spPr bwMode="auto">
              <a:xfrm>
                <a:off x="4320000" y="3888000"/>
                <a:ext cx="936000" cy="366261"/>
              </a:xfrm>
              <a:prstGeom prst="ellipse">
                <a:avLst/>
              </a:prstGeom>
              <a:solidFill>
                <a:srgbClr val="003C71"/>
              </a:solid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701" name="Oval 700"/>
              <p:cNvSpPr>
                <a:spLocks noChangeAspect="1"/>
              </p:cNvSpPr>
              <p:nvPr/>
            </p:nvSpPr>
            <p:spPr bwMode="auto">
              <a:xfrm>
                <a:off x="4320000" y="3744000"/>
                <a:ext cx="936000" cy="366261"/>
              </a:xfrm>
              <a:prstGeom prst="ellipse">
                <a:avLst/>
              </a:prstGeom>
              <a:solidFill>
                <a:srgbClr val="003C71"/>
              </a:solid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702" name="Oval 701"/>
              <p:cNvSpPr>
                <a:spLocks noChangeAspect="1"/>
              </p:cNvSpPr>
              <p:nvPr/>
            </p:nvSpPr>
            <p:spPr bwMode="auto">
              <a:xfrm>
                <a:off x="4320000" y="3600000"/>
                <a:ext cx="936000" cy="366261"/>
              </a:xfrm>
              <a:prstGeom prst="ellipse">
                <a:avLst/>
              </a:prstGeom>
              <a:solidFill>
                <a:srgbClr val="003C71"/>
              </a:solid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703" name="Oval 702"/>
              <p:cNvSpPr>
                <a:spLocks/>
              </p:cNvSpPr>
              <p:nvPr/>
            </p:nvSpPr>
            <p:spPr bwMode="auto">
              <a:xfrm>
                <a:off x="4662000" y="3726000"/>
                <a:ext cx="234000" cy="90000"/>
              </a:xfrm>
              <a:prstGeom prst="ellipse">
                <a:avLst/>
              </a:prstGeom>
              <a:grpFill/>
              <a:ln w="3175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nvGrpSpPr>
            <p:cNvPr id="672" name="Group 671"/>
            <p:cNvGrpSpPr>
              <a:grpSpLocks/>
            </p:cNvGrpSpPr>
            <p:nvPr/>
          </p:nvGrpSpPr>
          <p:grpSpPr>
            <a:xfrm>
              <a:off x="7884972" y="1478696"/>
              <a:ext cx="612000" cy="612000"/>
              <a:chOff x="4211364" y="3600000"/>
              <a:chExt cx="936000" cy="942261"/>
            </a:xfrm>
            <a:solidFill>
              <a:srgbClr val="008000"/>
            </a:solidFill>
          </p:grpSpPr>
          <p:sp>
            <p:nvSpPr>
              <p:cNvPr id="692" name="Oval 691"/>
              <p:cNvSpPr>
                <a:spLocks noChangeAspect="1"/>
              </p:cNvSpPr>
              <p:nvPr/>
            </p:nvSpPr>
            <p:spPr bwMode="auto">
              <a:xfrm>
                <a:off x="4211364" y="4175999"/>
                <a:ext cx="936000" cy="366262"/>
              </a:xfrm>
              <a:prstGeom prst="ellipse">
                <a:avLst/>
              </a:prstGeom>
              <a:solidFill>
                <a:srgbClr val="003C71"/>
              </a:solid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693" name="Oval 692"/>
              <p:cNvSpPr>
                <a:spLocks noChangeAspect="1"/>
              </p:cNvSpPr>
              <p:nvPr/>
            </p:nvSpPr>
            <p:spPr bwMode="auto">
              <a:xfrm>
                <a:off x="4211364" y="4031999"/>
                <a:ext cx="936000" cy="366262"/>
              </a:xfrm>
              <a:prstGeom prst="ellipse">
                <a:avLst/>
              </a:prstGeom>
              <a:solidFill>
                <a:srgbClr val="003C71"/>
              </a:solid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694" name="Oval 693"/>
              <p:cNvSpPr>
                <a:spLocks noChangeAspect="1"/>
              </p:cNvSpPr>
              <p:nvPr/>
            </p:nvSpPr>
            <p:spPr bwMode="auto">
              <a:xfrm>
                <a:off x="4211364" y="3888000"/>
                <a:ext cx="936000" cy="366262"/>
              </a:xfrm>
              <a:prstGeom prst="ellipse">
                <a:avLst/>
              </a:prstGeom>
              <a:solidFill>
                <a:srgbClr val="003C71"/>
              </a:solid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695" name="Oval 694"/>
              <p:cNvSpPr>
                <a:spLocks noChangeAspect="1"/>
              </p:cNvSpPr>
              <p:nvPr/>
            </p:nvSpPr>
            <p:spPr bwMode="auto">
              <a:xfrm>
                <a:off x="4211364" y="3744000"/>
                <a:ext cx="936000" cy="366262"/>
              </a:xfrm>
              <a:prstGeom prst="ellipse">
                <a:avLst/>
              </a:prstGeom>
              <a:solidFill>
                <a:srgbClr val="003C71"/>
              </a:solid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696" name="Oval 695"/>
              <p:cNvSpPr>
                <a:spLocks noChangeAspect="1"/>
              </p:cNvSpPr>
              <p:nvPr/>
            </p:nvSpPr>
            <p:spPr bwMode="auto">
              <a:xfrm>
                <a:off x="4211364" y="3600000"/>
                <a:ext cx="936000" cy="366262"/>
              </a:xfrm>
              <a:prstGeom prst="ellipse">
                <a:avLst/>
              </a:prstGeom>
              <a:solidFill>
                <a:srgbClr val="003C71"/>
              </a:solidFill>
              <a:ln w="2540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697" name="Oval 696"/>
              <p:cNvSpPr>
                <a:spLocks/>
              </p:cNvSpPr>
              <p:nvPr/>
            </p:nvSpPr>
            <p:spPr bwMode="auto">
              <a:xfrm>
                <a:off x="4553364" y="3725999"/>
                <a:ext cx="234002" cy="90000"/>
              </a:xfrm>
              <a:prstGeom prst="ellipse">
                <a:avLst/>
              </a:prstGeom>
              <a:grpFill/>
              <a:ln w="31750" cap="flat" cmpd="sng" algn="ctr">
                <a:solidFill>
                  <a:schemeClr val="bg1"/>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cxnSp>
          <p:nvCxnSpPr>
            <p:cNvPr id="674" name="Straight Connector 673"/>
            <p:cNvCxnSpPr>
              <a:stCxn id="687" idx="0"/>
              <a:endCxn id="698" idx="4"/>
            </p:cNvCxnSpPr>
            <p:nvPr/>
          </p:nvCxnSpPr>
          <p:spPr bwMode="auto">
            <a:xfrm flipV="1">
              <a:off x="7290000" y="2100000"/>
              <a:ext cx="0" cy="348000"/>
            </a:xfrm>
            <a:prstGeom prst="line">
              <a:avLst/>
            </a:prstGeom>
            <a:solidFill>
              <a:schemeClr val="bg1"/>
            </a:solidFill>
            <a:ln w="12700" cap="rnd" cmpd="sng" algn="ctr">
              <a:solidFill>
                <a:schemeClr val="tx1"/>
              </a:solidFill>
              <a:prstDash val="solid"/>
              <a:round/>
              <a:headEnd type="none" w="sm" len="sm"/>
              <a:tailEnd type="none" w="sm" len="sm"/>
            </a:ln>
            <a:effectLst/>
          </p:spPr>
        </p:cxnSp>
        <p:cxnSp>
          <p:nvCxnSpPr>
            <p:cNvPr id="675" name="Straight Connector 674"/>
            <p:cNvCxnSpPr>
              <a:stCxn id="681" idx="0"/>
              <a:endCxn id="692" idx="4"/>
            </p:cNvCxnSpPr>
            <p:nvPr/>
          </p:nvCxnSpPr>
          <p:spPr bwMode="auto">
            <a:xfrm flipV="1">
              <a:off x="8190960" y="2090696"/>
              <a:ext cx="12" cy="357303"/>
            </a:xfrm>
            <a:prstGeom prst="line">
              <a:avLst/>
            </a:prstGeom>
            <a:solidFill>
              <a:schemeClr val="bg1"/>
            </a:solidFill>
            <a:ln w="12700" cap="rnd" cmpd="sng" algn="ctr">
              <a:solidFill>
                <a:schemeClr val="tx1"/>
              </a:solidFill>
              <a:prstDash val="solid"/>
              <a:round/>
              <a:headEnd type="none" w="sm" len="sm"/>
              <a:tailEnd type="none" w="sm" len="sm"/>
            </a:ln>
            <a:effectLst/>
          </p:spPr>
        </p:cxnSp>
        <p:grpSp>
          <p:nvGrpSpPr>
            <p:cNvPr id="678" name="Group 677"/>
            <p:cNvGrpSpPr/>
            <p:nvPr/>
          </p:nvGrpSpPr>
          <p:grpSpPr>
            <a:xfrm>
              <a:off x="6984000" y="2448000"/>
              <a:ext cx="612000" cy="216000"/>
              <a:chOff x="1412400" y="1592400"/>
              <a:chExt cx="612000" cy="216000"/>
            </a:xfrm>
          </p:grpSpPr>
          <p:grpSp>
            <p:nvGrpSpPr>
              <p:cNvPr id="686" name="Group 685"/>
              <p:cNvGrpSpPr>
                <a:grpSpLocks/>
              </p:cNvGrpSpPr>
              <p:nvPr/>
            </p:nvGrpSpPr>
            <p:grpSpPr>
              <a:xfrm>
                <a:off x="1448400" y="1628097"/>
                <a:ext cx="540000" cy="144000"/>
                <a:chOff x="5650552" y="4505980"/>
                <a:chExt cx="396000" cy="108000"/>
              </a:xfrm>
            </p:grpSpPr>
            <p:sp>
              <p:nvSpPr>
                <p:cNvPr id="688" name="Rectangle 687"/>
                <p:cNvSpPr/>
                <p:nvPr/>
              </p:nvSpPr>
              <p:spPr bwMode="auto">
                <a:xfrm>
                  <a:off x="5650552" y="4505980"/>
                  <a:ext cx="396000" cy="108000"/>
                </a:xfrm>
                <a:prstGeom prst="rect">
                  <a:avLst/>
                </a:prstGeom>
                <a:solidFill>
                  <a:srgbClr val="003C71"/>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689" name="Rectangle 688"/>
                <p:cNvSpPr/>
                <p:nvPr/>
              </p:nvSpPr>
              <p:spPr bwMode="auto">
                <a:xfrm>
                  <a:off x="5686552" y="4541980"/>
                  <a:ext cx="180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690" name="Rectangle 689"/>
                <p:cNvSpPr/>
                <p:nvPr/>
              </p:nvSpPr>
              <p:spPr bwMode="auto">
                <a:xfrm>
                  <a:off x="5974552" y="454198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691" name="Rectangle 690"/>
                <p:cNvSpPr/>
                <p:nvPr/>
              </p:nvSpPr>
              <p:spPr bwMode="auto">
                <a:xfrm>
                  <a:off x="5902552" y="454198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sp>
            <p:nvSpPr>
              <p:cNvPr id="687" name="Rectangle 686"/>
              <p:cNvSpPr>
                <a:spLocks/>
              </p:cNvSpPr>
              <p:nvPr/>
            </p:nvSpPr>
            <p:spPr bwMode="auto">
              <a:xfrm>
                <a:off x="1412400" y="1592400"/>
                <a:ext cx="612000" cy="216000"/>
              </a:xfrm>
              <a:prstGeom prst="rect">
                <a:avLst/>
              </a:prstGeom>
              <a:noFill/>
              <a:ln w="38100" cap="flat" cmpd="sng" algn="ctr">
                <a:solidFill>
                  <a:srgbClr val="939598"/>
                </a:solidFill>
                <a:prstDash val="solid"/>
                <a:miter lim="800000"/>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nvGrpSpPr>
            <p:cNvPr id="679" name="Group 678"/>
            <p:cNvGrpSpPr/>
            <p:nvPr/>
          </p:nvGrpSpPr>
          <p:grpSpPr>
            <a:xfrm>
              <a:off x="7884960" y="2448000"/>
              <a:ext cx="612000" cy="216000"/>
              <a:chOff x="1341360" y="1592400"/>
              <a:chExt cx="612000" cy="216000"/>
            </a:xfrm>
          </p:grpSpPr>
          <p:grpSp>
            <p:nvGrpSpPr>
              <p:cNvPr id="680" name="Group 679"/>
              <p:cNvGrpSpPr>
                <a:grpSpLocks/>
              </p:cNvGrpSpPr>
              <p:nvPr/>
            </p:nvGrpSpPr>
            <p:grpSpPr>
              <a:xfrm>
                <a:off x="1377360" y="1628097"/>
                <a:ext cx="540000" cy="144000"/>
                <a:chOff x="5598460" y="4505980"/>
                <a:chExt cx="396000" cy="108000"/>
              </a:xfrm>
            </p:grpSpPr>
            <p:sp>
              <p:nvSpPr>
                <p:cNvPr id="682" name="Rectangle 681"/>
                <p:cNvSpPr/>
                <p:nvPr/>
              </p:nvSpPr>
              <p:spPr bwMode="auto">
                <a:xfrm>
                  <a:off x="5598460" y="4505980"/>
                  <a:ext cx="396000" cy="108000"/>
                </a:xfrm>
                <a:prstGeom prst="rect">
                  <a:avLst/>
                </a:prstGeom>
                <a:solidFill>
                  <a:srgbClr val="003C71"/>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683" name="Rectangle 682"/>
                <p:cNvSpPr/>
                <p:nvPr/>
              </p:nvSpPr>
              <p:spPr bwMode="auto">
                <a:xfrm>
                  <a:off x="5634460" y="4541980"/>
                  <a:ext cx="180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684" name="Rectangle 683"/>
                <p:cNvSpPr/>
                <p:nvPr/>
              </p:nvSpPr>
              <p:spPr bwMode="auto">
                <a:xfrm>
                  <a:off x="5922460" y="454198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sp>
              <p:nvSpPr>
                <p:cNvPr id="685" name="Rectangle 684"/>
                <p:cNvSpPr/>
                <p:nvPr/>
              </p:nvSpPr>
              <p:spPr bwMode="auto">
                <a:xfrm>
                  <a:off x="5850460" y="4541980"/>
                  <a:ext cx="36000" cy="36000"/>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sp>
            <p:nvSpPr>
              <p:cNvPr id="681" name="Rectangle 680"/>
              <p:cNvSpPr>
                <a:spLocks/>
              </p:cNvSpPr>
              <p:nvPr/>
            </p:nvSpPr>
            <p:spPr bwMode="auto">
              <a:xfrm>
                <a:off x="1341360" y="1592400"/>
                <a:ext cx="612000" cy="216000"/>
              </a:xfrm>
              <a:prstGeom prst="rect">
                <a:avLst/>
              </a:prstGeom>
              <a:noFill/>
              <a:ln w="38100" cap="flat" cmpd="sng" algn="ctr">
                <a:solidFill>
                  <a:srgbClr val="939598"/>
                </a:solidFill>
                <a:prstDash val="solid"/>
                <a:miter lim="800000"/>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grpSp>
        <p:nvGrpSpPr>
          <p:cNvPr id="704" name="Group 703"/>
          <p:cNvGrpSpPr/>
          <p:nvPr/>
        </p:nvGrpSpPr>
        <p:grpSpPr>
          <a:xfrm>
            <a:off x="15864247" y="4699923"/>
            <a:ext cx="7300557" cy="446869"/>
            <a:chOff x="2160000" y="1350000"/>
            <a:chExt cx="612000" cy="180000"/>
          </a:xfrm>
        </p:grpSpPr>
        <p:grpSp>
          <p:nvGrpSpPr>
            <p:cNvPr id="705" name="Group 704"/>
            <p:cNvGrpSpPr/>
            <p:nvPr/>
          </p:nvGrpSpPr>
          <p:grpSpPr>
            <a:xfrm>
              <a:off x="2160000" y="1438275"/>
              <a:ext cx="612000" cy="91725"/>
              <a:chOff x="2160000" y="1438275"/>
              <a:chExt cx="612000" cy="91725"/>
            </a:xfrm>
          </p:grpSpPr>
          <p:cxnSp>
            <p:nvCxnSpPr>
              <p:cNvPr id="707" name="Straight Connector 706"/>
              <p:cNvCxnSpPr/>
              <p:nvPr/>
            </p:nvCxnSpPr>
            <p:spPr bwMode="auto">
              <a:xfrm>
                <a:off x="2160000" y="1438275"/>
                <a:ext cx="612000" cy="0"/>
              </a:xfrm>
              <a:prstGeom prst="line">
                <a:avLst/>
              </a:prstGeom>
              <a:solidFill>
                <a:schemeClr val="bg1"/>
              </a:solidFill>
              <a:ln w="12700" cap="sq" cmpd="sng" algn="ctr">
                <a:solidFill>
                  <a:srgbClr val="008000"/>
                </a:solidFill>
                <a:prstDash val="solid"/>
                <a:round/>
                <a:headEnd type="none" w="sm" len="sm"/>
                <a:tailEnd type="none" w="sm" len="sm"/>
              </a:ln>
              <a:effectLst/>
            </p:spPr>
          </p:cxnSp>
          <p:cxnSp>
            <p:nvCxnSpPr>
              <p:cNvPr id="708" name="Straight Connector 707"/>
              <p:cNvCxnSpPr/>
              <p:nvPr/>
            </p:nvCxnSpPr>
            <p:spPr bwMode="auto">
              <a:xfrm flipV="1">
                <a:off x="2772000" y="1438275"/>
                <a:ext cx="0" cy="90000"/>
              </a:xfrm>
              <a:prstGeom prst="line">
                <a:avLst/>
              </a:prstGeom>
              <a:solidFill>
                <a:schemeClr val="bg1"/>
              </a:solidFill>
              <a:ln w="12700" cap="sq" cmpd="sng" algn="ctr">
                <a:solidFill>
                  <a:srgbClr val="008000"/>
                </a:solidFill>
                <a:prstDash val="solid"/>
                <a:round/>
                <a:headEnd type="none" w="sm" len="sm"/>
                <a:tailEnd type="none" w="sm" len="sm"/>
              </a:ln>
              <a:effectLst/>
            </p:spPr>
          </p:cxnSp>
          <p:cxnSp>
            <p:nvCxnSpPr>
              <p:cNvPr id="709" name="Straight Connector 708"/>
              <p:cNvCxnSpPr/>
              <p:nvPr/>
            </p:nvCxnSpPr>
            <p:spPr bwMode="auto">
              <a:xfrm flipV="1">
                <a:off x="2160000" y="1440000"/>
                <a:ext cx="0" cy="90000"/>
              </a:xfrm>
              <a:prstGeom prst="line">
                <a:avLst/>
              </a:prstGeom>
              <a:solidFill>
                <a:schemeClr val="bg1"/>
              </a:solidFill>
              <a:ln w="12700" cap="sq" cmpd="sng" algn="ctr">
                <a:solidFill>
                  <a:srgbClr val="008000"/>
                </a:solidFill>
                <a:prstDash val="solid"/>
                <a:round/>
                <a:headEnd type="none" w="sm" len="sm"/>
                <a:tailEnd type="none" w="sm" len="sm"/>
              </a:ln>
              <a:effectLst/>
            </p:spPr>
          </p:cxnSp>
        </p:grpSp>
        <p:cxnSp>
          <p:nvCxnSpPr>
            <p:cNvPr id="706" name="Straight Connector 705"/>
            <p:cNvCxnSpPr/>
            <p:nvPr/>
          </p:nvCxnSpPr>
          <p:spPr bwMode="auto">
            <a:xfrm flipV="1">
              <a:off x="2466000" y="1350000"/>
              <a:ext cx="0" cy="90000"/>
            </a:xfrm>
            <a:prstGeom prst="line">
              <a:avLst/>
            </a:prstGeom>
            <a:solidFill>
              <a:schemeClr val="bg1"/>
            </a:solidFill>
            <a:ln w="12700" cap="flat" cmpd="sng" algn="ctr">
              <a:solidFill>
                <a:srgbClr val="008000"/>
              </a:solidFill>
              <a:prstDash val="solid"/>
              <a:round/>
              <a:headEnd type="none" w="sm" len="sm"/>
              <a:tailEnd type="none" w="sm" len="sm"/>
            </a:ln>
            <a:effectLst/>
          </p:spPr>
        </p:cxnSp>
      </p:grpSp>
      <p:sp>
        <p:nvSpPr>
          <p:cNvPr id="716" name="TextBox 715"/>
          <p:cNvSpPr txBox="1"/>
          <p:nvPr/>
        </p:nvSpPr>
        <p:spPr>
          <a:xfrm>
            <a:off x="15723599" y="3537503"/>
            <a:ext cx="7904952" cy="1231096"/>
          </a:xfrm>
          <a:prstGeom prst="rect">
            <a:avLst/>
          </a:prstGeom>
          <a:noFill/>
        </p:spPr>
        <p:txBody>
          <a:bodyPr wrap="square" lIns="243829" tIns="121915" rIns="243829" bIns="121915" rtlCol="0">
            <a:spAutoFit/>
          </a:bodyPr>
          <a:lstStyle/>
          <a:p>
            <a:pPr algn="ctr" defTabSz="1219215" eaLnBrk="1" fontAlgn="auto" hangingPunct="1">
              <a:spcBef>
                <a:spcPts val="0"/>
              </a:spcBef>
              <a:spcAft>
                <a:spcPts val="0"/>
              </a:spcAft>
            </a:pPr>
            <a:r>
              <a:rPr lang="en-US" sz="3200" dirty="0">
                <a:solidFill>
                  <a:srgbClr val="008000"/>
                </a:solidFill>
                <a:latin typeface="Arial"/>
                <a:ea typeface="+mn-ea"/>
                <a:cs typeface="Neo Sans Intel"/>
              </a:rPr>
              <a:t>Archive OSTs/Tape</a:t>
            </a:r>
          </a:p>
          <a:p>
            <a:pPr algn="ctr" defTabSz="1219215" eaLnBrk="1" fontAlgn="auto" hangingPunct="1">
              <a:spcBef>
                <a:spcPts val="0"/>
              </a:spcBef>
              <a:spcAft>
                <a:spcPts val="0"/>
              </a:spcAft>
            </a:pPr>
            <a:r>
              <a:rPr lang="en-US" sz="3200" dirty="0">
                <a:solidFill>
                  <a:srgbClr val="008000"/>
                </a:solidFill>
                <a:latin typeface="Arial"/>
                <a:ea typeface="+mn-ea"/>
                <a:cs typeface="Neo Sans Intel"/>
              </a:rPr>
              <a:t> (Cold Tier Erasure Code)</a:t>
            </a:r>
          </a:p>
        </p:txBody>
      </p:sp>
      <p:cxnSp>
        <p:nvCxnSpPr>
          <p:cNvPr id="742" name="Straight Connector 741"/>
          <p:cNvCxnSpPr/>
          <p:nvPr/>
        </p:nvCxnSpPr>
        <p:spPr bwMode="auto">
          <a:xfrm flipV="1">
            <a:off x="16736155" y="9596016"/>
            <a:ext cx="0" cy="425403"/>
          </a:xfrm>
          <a:prstGeom prst="line">
            <a:avLst/>
          </a:prstGeom>
          <a:solidFill>
            <a:schemeClr val="bg1"/>
          </a:solidFill>
          <a:ln w="25400" cap="flat" cmpd="sng" algn="ctr">
            <a:solidFill>
              <a:schemeClr val="tx1"/>
            </a:solidFill>
            <a:prstDash val="solid"/>
            <a:round/>
            <a:headEnd type="none" w="sm" len="sm"/>
            <a:tailEnd type="none" w="sm" len="sm"/>
          </a:ln>
          <a:effectLst/>
        </p:spPr>
      </p:cxnSp>
      <p:cxnSp>
        <p:nvCxnSpPr>
          <p:cNvPr id="743" name="Straight Connector 742"/>
          <p:cNvCxnSpPr/>
          <p:nvPr/>
        </p:nvCxnSpPr>
        <p:spPr bwMode="auto">
          <a:xfrm flipV="1">
            <a:off x="16522117" y="9387312"/>
            <a:ext cx="0" cy="684331"/>
          </a:xfrm>
          <a:prstGeom prst="line">
            <a:avLst/>
          </a:prstGeom>
          <a:solidFill>
            <a:schemeClr val="bg1"/>
          </a:solidFill>
          <a:ln w="25400" cap="flat" cmpd="sng" algn="ctr">
            <a:solidFill>
              <a:schemeClr val="tx1"/>
            </a:solidFill>
            <a:prstDash val="solid"/>
            <a:round/>
            <a:headEnd type="none" w="sm" len="sm"/>
            <a:tailEnd type="none" w="sm" len="sm"/>
          </a:ln>
          <a:effectLst/>
        </p:spPr>
      </p:cxnSp>
      <p:grpSp>
        <p:nvGrpSpPr>
          <p:cNvPr id="744" name="Group 743"/>
          <p:cNvGrpSpPr/>
          <p:nvPr/>
        </p:nvGrpSpPr>
        <p:grpSpPr>
          <a:xfrm>
            <a:off x="15249943" y="10040775"/>
            <a:ext cx="1948632" cy="1379080"/>
            <a:chOff x="6361753" y="3786894"/>
            <a:chExt cx="730737" cy="517155"/>
          </a:xfrm>
        </p:grpSpPr>
        <p:sp>
          <p:nvSpPr>
            <p:cNvPr id="745" name="Rectangle 744"/>
            <p:cNvSpPr/>
            <p:nvPr/>
          </p:nvSpPr>
          <p:spPr bwMode="auto">
            <a:xfrm>
              <a:off x="6597060" y="3786894"/>
              <a:ext cx="495430" cy="517155"/>
            </a:xfrm>
            <a:prstGeom prst="rect">
              <a:avLst/>
            </a:prstGeom>
            <a:noFill/>
            <a:ln w="38100" cap="flat" cmpd="sng" algn="ctr">
              <a:solidFill>
                <a:srgbClr val="939598"/>
              </a:solidFill>
              <a:prstDash val="solid"/>
              <a:miter lim="800000"/>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cxnSp>
          <p:nvCxnSpPr>
            <p:cNvPr id="746" name="Straight Connector 745"/>
            <p:cNvCxnSpPr>
              <a:stCxn id="448" idx="3"/>
              <a:endCxn id="745" idx="1"/>
            </p:cNvCxnSpPr>
            <p:nvPr/>
          </p:nvCxnSpPr>
          <p:spPr bwMode="auto">
            <a:xfrm>
              <a:off x="6361753" y="4041563"/>
              <a:ext cx="235307" cy="3909"/>
            </a:xfrm>
            <a:prstGeom prst="line">
              <a:avLst/>
            </a:prstGeom>
            <a:solidFill>
              <a:schemeClr val="bg1"/>
            </a:solidFill>
            <a:ln w="25400" cap="flat" cmpd="sng" algn="ctr">
              <a:solidFill>
                <a:srgbClr val="939598"/>
              </a:solidFill>
              <a:prstDash val="solid"/>
              <a:round/>
              <a:headEnd type="none" w="sm" len="sm"/>
              <a:tailEnd type="none" w="sm" len="sm"/>
            </a:ln>
            <a:effectLst/>
          </p:spPr>
        </p:cxnSp>
        <p:cxnSp>
          <p:nvCxnSpPr>
            <p:cNvPr id="747" name="Straight Connector 746"/>
            <p:cNvCxnSpPr/>
            <p:nvPr/>
          </p:nvCxnSpPr>
          <p:spPr bwMode="auto">
            <a:xfrm>
              <a:off x="6366054" y="4159391"/>
              <a:ext cx="233143" cy="0"/>
            </a:xfrm>
            <a:prstGeom prst="line">
              <a:avLst/>
            </a:prstGeom>
            <a:solidFill>
              <a:schemeClr val="bg1"/>
            </a:solidFill>
            <a:ln w="25400" cap="flat" cmpd="sng" algn="ctr">
              <a:solidFill>
                <a:srgbClr val="939598"/>
              </a:solidFill>
              <a:prstDash val="solid"/>
              <a:round/>
              <a:headEnd type="none" w="sm" len="sm"/>
              <a:tailEnd type="none" w="sm" len="sm"/>
            </a:ln>
            <a:effectLst/>
          </p:spPr>
        </p:cxnSp>
        <p:cxnSp>
          <p:nvCxnSpPr>
            <p:cNvPr id="748" name="Straight Connector 747"/>
            <p:cNvCxnSpPr/>
            <p:nvPr/>
          </p:nvCxnSpPr>
          <p:spPr bwMode="auto">
            <a:xfrm>
              <a:off x="6364506" y="3926981"/>
              <a:ext cx="233143" cy="0"/>
            </a:xfrm>
            <a:prstGeom prst="line">
              <a:avLst/>
            </a:prstGeom>
            <a:solidFill>
              <a:schemeClr val="bg1"/>
            </a:solidFill>
            <a:ln w="25400" cap="flat" cmpd="sng" algn="ctr">
              <a:solidFill>
                <a:srgbClr val="939598"/>
              </a:solidFill>
              <a:prstDash val="solid"/>
              <a:round/>
              <a:headEnd type="none" w="sm" len="sm"/>
              <a:tailEnd type="none" w="sm" len="sm"/>
            </a:ln>
            <a:effectLst/>
          </p:spPr>
        </p:cxnSp>
        <p:grpSp>
          <p:nvGrpSpPr>
            <p:cNvPr id="749" name="Group 748"/>
            <p:cNvGrpSpPr/>
            <p:nvPr/>
          </p:nvGrpSpPr>
          <p:grpSpPr>
            <a:xfrm>
              <a:off x="6626203" y="3816847"/>
              <a:ext cx="437144" cy="106083"/>
              <a:chOff x="6626203" y="3816847"/>
              <a:chExt cx="437144" cy="106083"/>
            </a:xfrm>
          </p:grpSpPr>
          <p:sp>
            <p:nvSpPr>
              <p:cNvPr id="765" name="Rectangle 764"/>
              <p:cNvSpPr/>
              <p:nvPr/>
            </p:nvSpPr>
            <p:spPr bwMode="auto">
              <a:xfrm>
                <a:off x="6626203" y="3816847"/>
                <a:ext cx="437144" cy="106083"/>
              </a:xfrm>
              <a:prstGeom prst="rect">
                <a:avLst/>
              </a:prstGeom>
              <a:solidFill>
                <a:srgbClr val="00C300"/>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766" name="Rectangle 765"/>
              <p:cNvSpPr/>
              <p:nvPr/>
            </p:nvSpPr>
            <p:spPr bwMode="auto">
              <a:xfrm>
                <a:off x="698386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767" name="Rectangle 766"/>
              <p:cNvSpPr/>
              <p:nvPr/>
            </p:nvSpPr>
            <p:spPr bwMode="auto">
              <a:xfrm>
                <a:off x="690438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768" name="Rectangle 767"/>
              <p:cNvSpPr/>
              <p:nvPr/>
            </p:nvSpPr>
            <p:spPr bwMode="auto">
              <a:xfrm>
                <a:off x="6662505" y="3849331"/>
                <a:ext cx="198702"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nvGrpSpPr>
            <p:cNvPr id="750" name="Group 749"/>
            <p:cNvGrpSpPr/>
            <p:nvPr/>
          </p:nvGrpSpPr>
          <p:grpSpPr>
            <a:xfrm>
              <a:off x="6626203" y="3934065"/>
              <a:ext cx="437144" cy="106083"/>
              <a:chOff x="6626203" y="3813415"/>
              <a:chExt cx="437144" cy="106083"/>
            </a:xfrm>
          </p:grpSpPr>
          <p:sp>
            <p:nvSpPr>
              <p:cNvPr id="761" name="Rectangle 760"/>
              <p:cNvSpPr/>
              <p:nvPr/>
            </p:nvSpPr>
            <p:spPr bwMode="auto">
              <a:xfrm>
                <a:off x="6626203" y="3813415"/>
                <a:ext cx="437144" cy="106083"/>
              </a:xfrm>
              <a:prstGeom prst="rect">
                <a:avLst/>
              </a:prstGeom>
              <a:solidFill>
                <a:srgbClr val="00C300"/>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762" name="Rectangle 761"/>
              <p:cNvSpPr/>
              <p:nvPr/>
            </p:nvSpPr>
            <p:spPr bwMode="auto">
              <a:xfrm>
                <a:off x="698386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763" name="Rectangle 762"/>
              <p:cNvSpPr/>
              <p:nvPr/>
            </p:nvSpPr>
            <p:spPr bwMode="auto">
              <a:xfrm>
                <a:off x="690438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764" name="Rectangle 763"/>
              <p:cNvSpPr/>
              <p:nvPr/>
            </p:nvSpPr>
            <p:spPr bwMode="auto">
              <a:xfrm>
                <a:off x="6662505" y="3849331"/>
                <a:ext cx="198702"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nvGrpSpPr>
            <p:cNvPr id="751" name="Group 750"/>
            <p:cNvGrpSpPr/>
            <p:nvPr/>
          </p:nvGrpSpPr>
          <p:grpSpPr>
            <a:xfrm>
              <a:off x="6626203" y="4054715"/>
              <a:ext cx="437144" cy="106083"/>
              <a:chOff x="6626203" y="3813415"/>
              <a:chExt cx="437144" cy="106083"/>
            </a:xfrm>
          </p:grpSpPr>
          <p:sp>
            <p:nvSpPr>
              <p:cNvPr id="757" name="Rectangle 756"/>
              <p:cNvSpPr/>
              <p:nvPr/>
            </p:nvSpPr>
            <p:spPr bwMode="auto">
              <a:xfrm>
                <a:off x="6626203" y="3813415"/>
                <a:ext cx="437144" cy="106083"/>
              </a:xfrm>
              <a:prstGeom prst="rect">
                <a:avLst/>
              </a:prstGeom>
              <a:solidFill>
                <a:srgbClr val="00C300"/>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758" name="Rectangle 757"/>
              <p:cNvSpPr/>
              <p:nvPr/>
            </p:nvSpPr>
            <p:spPr bwMode="auto">
              <a:xfrm>
                <a:off x="698386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759" name="Rectangle 758"/>
              <p:cNvSpPr/>
              <p:nvPr/>
            </p:nvSpPr>
            <p:spPr bwMode="auto">
              <a:xfrm>
                <a:off x="690438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760" name="Rectangle 759"/>
              <p:cNvSpPr/>
              <p:nvPr/>
            </p:nvSpPr>
            <p:spPr bwMode="auto">
              <a:xfrm>
                <a:off x="6662505" y="3849331"/>
                <a:ext cx="198702"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nvGrpSpPr>
            <p:cNvPr id="752" name="Group 751"/>
            <p:cNvGrpSpPr/>
            <p:nvPr/>
          </p:nvGrpSpPr>
          <p:grpSpPr>
            <a:xfrm>
              <a:off x="6626203" y="4172190"/>
              <a:ext cx="437144" cy="106083"/>
              <a:chOff x="6626203" y="3813415"/>
              <a:chExt cx="437144" cy="106083"/>
            </a:xfrm>
          </p:grpSpPr>
          <p:sp>
            <p:nvSpPr>
              <p:cNvPr id="753" name="Rectangle 752"/>
              <p:cNvSpPr/>
              <p:nvPr/>
            </p:nvSpPr>
            <p:spPr bwMode="auto">
              <a:xfrm>
                <a:off x="6626203" y="3813415"/>
                <a:ext cx="437144" cy="106083"/>
              </a:xfrm>
              <a:prstGeom prst="rect">
                <a:avLst/>
              </a:prstGeom>
              <a:solidFill>
                <a:srgbClr val="00C300"/>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754" name="Rectangle 753"/>
              <p:cNvSpPr/>
              <p:nvPr/>
            </p:nvSpPr>
            <p:spPr bwMode="auto">
              <a:xfrm>
                <a:off x="698386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755" name="Rectangle 754"/>
              <p:cNvSpPr/>
              <p:nvPr/>
            </p:nvSpPr>
            <p:spPr bwMode="auto">
              <a:xfrm>
                <a:off x="690438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756" name="Rectangle 755"/>
              <p:cNvSpPr/>
              <p:nvPr/>
            </p:nvSpPr>
            <p:spPr bwMode="auto">
              <a:xfrm>
                <a:off x="6662505" y="3849331"/>
                <a:ext cx="198702"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cxnSp>
        <p:nvCxnSpPr>
          <p:cNvPr id="771" name="Straight Connector 770"/>
          <p:cNvCxnSpPr/>
          <p:nvPr/>
        </p:nvCxnSpPr>
        <p:spPr bwMode="auto">
          <a:xfrm flipV="1">
            <a:off x="18619197" y="9605112"/>
            <a:ext cx="0" cy="425403"/>
          </a:xfrm>
          <a:prstGeom prst="line">
            <a:avLst/>
          </a:prstGeom>
          <a:solidFill>
            <a:schemeClr val="bg1"/>
          </a:solidFill>
          <a:ln w="25400" cap="flat" cmpd="sng" algn="ctr">
            <a:solidFill>
              <a:schemeClr val="tx1"/>
            </a:solidFill>
            <a:prstDash val="solid"/>
            <a:round/>
            <a:headEnd type="none" w="sm" len="sm"/>
            <a:tailEnd type="none" w="sm" len="sm"/>
          </a:ln>
          <a:effectLst/>
        </p:spPr>
      </p:cxnSp>
      <p:cxnSp>
        <p:nvCxnSpPr>
          <p:cNvPr id="772" name="Straight Connector 771"/>
          <p:cNvCxnSpPr/>
          <p:nvPr/>
        </p:nvCxnSpPr>
        <p:spPr bwMode="auto">
          <a:xfrm flipV="1">
            <a:off x="18405160" y="9396408"/>
            <a:ext cx="0" cy="684331"/>
          </a:xfrm>
          <a:prstGeom prst="line">
            <a:avLst/>
          </a:prstGeom>
          <a:solidFill>
            <a:schemeClr val="bg1"/>
          </a:solidFill>
          <a:ln w="25400" cap="flat" cmpd="sng" algn="ctr">
            <a:solidFill>
              <a:schemeClr val="tx1"/>
            </a:solidFill>
            <a:prstDash val="solid"/>
            <a:round/>
            <a:headEnd type="none" w="sm" len="sm"/>
            <a:tailEnd type="none" w="sm" len="sm"/>
          </a:ln>
          <a:effectLst/>
        </p:spPr>
      </p:cxnSp>
      <p:grpSp>
        <p:nvGrpSpPr>
          <p:cNvPr id="773" name="Group 772"/>
          <p:cNvGrpSpPr/>
          <p:nvPr/>
        </p:nvGrpSpPr>
        <p:grpSpPr>
          <a:xfrm>
            <a:off x="17164712" y="10049871"/>
            <a:ext cx="1916907" cy="1379080"/>
            <a:chOff x="6373650" y="3783317"/>
            <a:chExt cx="718840" cy="517155"/>
          </a:xfrm>
        </p:grpSpPr>
        <p:sp>
          <p:nvSpPr>
            <p:cNvPr id="774" name="Rectangle 773"/>
            <p:cNvSpPr/>
            <p:nvPr/>
          </p:nvSpPr>
          <p:spPr bwMode="auto">
            <a:xfrm>
              <a:off x="6597060" y="3783317"/>
              <a:ext cx="495430" cy="517155"/>
            </a:xfrm>
            <a:prstGeom prst="rect">
              <a:avLst/>
            </a:prstGeom>
            <a:noFill/>
            <a:ln w="38100" cap="flat" cmpd="sng" algn="ctr">
              <a:solidFill>
                <a:srgbClr val="939598"/>
              </a:solidFill>
              <a:prstDash val="solid"/>
              <a:miter lim="800000"/>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cxnSp>
          <p:nvCxnSpPr>
            <p:cNvPr id="775" name="Straight Connector 774"/>
            <p:cNvCxnSpPr>
              <a:stCxn id="745" idx="3"/>
              <a:endCxn id="774" idx="1"/>
            </p:cNvCxnSpPr>
            <p:nvPr/>
          </p:nvCxnSpPr>
          <p:spPr bwMode="auto">
            <a:xfrm>
              <a:off x="6386349" y="4038484"/>
              <a:ext cx="210711" cy="3411"/>
            </a:xfrm>
            <a:prstGeom prst="line">
              <a:avLst/>
            </a:prstGeom>
            <a:solidFill>
              <a:schemeClr val="bg1"/>
            </a:solidFill>
            <a:ln w="25400" cap="flat" cmpd="sng" algn="ctr">
              <a:solidFill>
                <a:srgbClr val="939598"/>
              </a:solidFill>
              <a:prstDash val="solid"/>
              <a:round/>
              <a:headEnd type="none" w="sm" len="sm"/>
              <a:tailEnd type="none" w="sm" len="sm"/>
            </a:ln>
            <a:effectLst/>
          </p:spPr>
        </p:cxnSp>
        <p:cxnSp>
          <p:nvCxnSpPr>
            <p:cNvPr id="776" name="Straight Connector 775"/>
            <p:cNvCxnSpPr/>
            <p:nvPr/>
          </p:nvCxnSpPr>
          <p:spPr bwMode="auto">
            <a:xfrm>
              <a:off x="6375198" y="4159391"/>
              <a:ext cx="233143" cy="0"/>
            </a:xfrm>
            <a:prstGeom prst="line">
              <a:avLst/>
            </a:prstGeom>
            <a:solidFill>
              <a:schemeClr val="bg1"/>
            </a:solidFill>
            <a:ln w="25400" cap="flat" cmpd="sng" algn="ctr">
              <a:solidFill>
                <a:srgbClr val="939598"/>
              </a:solidFill>
              <a:prstDash val="solid"/>
              <a:round/>
              <a:headEnd type="none" w="sm" len="sm"/>
              <a:tailEnd type="none" w="sm" len="sm"/>
            </a:ln>
            <a:effectLst/>
          </p:spPr>
        </p:cxnSp>
        <p:cxnSp>
          <p:nvCxnSpPr>
            <p:cNvPr id="777" name="Straight Connector 776"/>
            <p:cNvCxnSpPr/>
            <p:nvPr/>
          </p:nvCxnSpPr>
          <p:spPr bwMode="auto">
            <a:xfrm>
              <a:off x="6373650" y="3926981"/>
              <a:ext cx="233143" cy="0"/>
            </a:xfrm>
            <a:prstGeom prst="line">
              <a:avLst/>
            </a:prstGeom>
            <a:solidFill>
              <a:schemeClr val="bg1"/>
            </a:solidFill>
            <a:ln w="25400" cap="flat" cmpd="sng" algn="ctr">
              <a:solidFill>
                <a:srgbClr val="939598"/>
              </a:solidFill>
              <a:prstDash val="solid"/>
              <a:round/>
              <a:headEnd type="none" w="sm" len="sm"/>
              <a:tailEnd type="none" w="sm" len="sm"/>
            </a:ln>
            <a:effectLst/>
          </p:spPr>
        </p:cxnSp>
        <p:grpSp>
          <p:nvGrpSpPr>
            <p:cNvPr id="778" name="Group 777"/>
            <p:cNvGrpSpPr/>
            <p:nvPr/>
          </p:nvGrpSpPr>
          <p:grpSpPr>
            <a:xfrm>
              <a:off x="6626203" y="3816847"/>
              <a:ext cx="437144" cy="106083"/>
              <a:chOff x="6626203" y="3816847"/>
              <a:chExt cx="437144" cy="106083"/>
            </a:xfrm>
          </p:grpSpPr>
          <p:sp>
            <p:nvSpPr>
              <p:cNvPr id="794" name="Rectangle 793"/>
              <p:cNvSpPr/>
              <p:nvPr/>
            </p:nvSpPr>
            <p:spPr bwMode="auto">
              <a:xfrm>
                <a:off x="6626203" y="3816847"/>
                <a:ext cx="437144" cy="106083"/>
              </a:xfrm>
              <a:prstGeom prst="rect">
                <a:avLst/>
              </a:prstGeom>
              <a:solidFill>
                <a:srgbClr val="00C300"/>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795" name="Rectangle 794"/>
              <p:cNvSpPr/>
              <p:nvPr/>
            </p:nvSpPr>
            <p:spPr bwMode="auto">
              <a:xfrm>
                <a:off x="698386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796" name="Rectangle 795"/>
              <p:cNvSpPr/>
              <p:nvPr/>
            </p:nvSpPr>
            <p:spPr bwMode="auto">
              <a:xfrm>
                <a:off x="690438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797" name="Rectangle 796"/>
              <p:cNvSpPr/>
              <p:nvPr/>
            </p:nvSpPr>
            <p:spPr bwMode="auto">
              <a:xfrm>
                <a:off x="6662505" y="3849331"/>
                <a:ext cx="198702"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nvGrpSpPr>
            <p:cNvPr id="779" name="Group 778"/>
            <p:cNvGrpSpPr/>
            <p:nvPr/>
          </p:nvGrpSpPr>
          <p:grpSpPr>
            <a:xfrm>
              <a:off x="6626203" y="3934065"/>
              <a:ext cx="437144" cy="106083"/>
              <a:chOff x="6626203" y="3813415"/>
              <a:chExt cx="437144" cy="106083"/>
            </a:xfrm>
          </p:grpSpPr>
          <p:sp>
            <p:nvSpPr>
              <p:cNvPr id="790" name="Rectangle 789"/>
              <p:cNvSpPr/>
              <p:nvPr/>
            </p:nvSpPr>
            <p:spPr bwMode="auto">
              <a:xfrm>
                <a:off x="6626203" y="3813415"/>
                <a:ext cx="437144" cy="106083"/>
              </a:xfrm>
              <a:prstGeom prst="rect">
                <a:avLst/>
              </a:prstGeom>
              <a:solidFill>
                <a:srgbClr val="00C300"/>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791" name="Rectangle 790"/>
              <p:cNvSpPr/>
              <p:nvPr/>
            </p:nvSpPr>
            <p:spPr bwMode="auto">
              <a:xfrm>
                <a:off x="698386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792" name="Rectangle 791"/>
              <p:cNvSpPr/>
              <p:nvPr/>
            </p:nvSpPr>
            <p:spPr bwMode="auto">
              <a:xfrm>
                <a:off x="690438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793" name="Rectangle 792"/>
              <p:cNvSpPr/>
              <p:nvPr/>
            </p:nvSpPr>
            <p:spPr bwMode="auto">
              <a:xfrm>
                <a:off x="6662505" y="3849331"/>
                <a:ext cx="198702"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nvGrpSpPr>
            <p:cNvPr id="780" name="Group 779"/>
            <p:cNvGrpSpPr/>
            <p:nvPr/>
          </p:nvGrpSpPr>
          <p:grpSpPr>
            <a:xfrm>
              <a:off x="6626203" y="4051138"/>
              <a:ext cx="437144" cy="106083"/>
              <a:chOff x="6626203" y="3809838"/>
              <a:chExt cx="437144" cy="106083"/>
            </a:xfrm>
          </p:grpSpPr>
          <p:sp>
            <p:nvSpPr>
              <p:cNvPr id="786" name="Rectangle 785"/>
              <p:cNvSpPr/>
              <p:nvPr/>
            </p:nvSpPr>
            <p:spPr bwMode="auto">
              <a:xfrm>
                <a:off x="6626203" y="3809838"/>
                <a:ext cx="437144" cy="106083"/>
              </a:xfrm>
              <a:prstGeom prst="rect">
                <a:avLst/>
              </a:prstGeom>
              <a:solidFill>
                <a:srgbClr val="00C300"/>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787" name="Rectangle 786"/>
              <p:cNvSpPr/>
              <p:nvPr/>
            </p:nvSpPr>
            <p:spPr bwMode="auto">
              <a:xfrm>
                <a:off x="698386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788" name="Rectangle 787"/>
              <p:cNvSpPr/>
              <p:nvPr/>
            </p:nvSpPr>
            <p:spPr bwMode="auto">
              <a:xfrm>
                <a:off x="690438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789" name="Rectangle 788"/>
              <p:cNvSpPr/>
              <p:nvPr/>
            </p:nvSpPr>
            <p:spPr bwMode="auto">
              <a:xfrm>
                <a:off x="6662505" y="3849331"/>
                <a:ext cx="198702"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nvGrpSpPr>
            <p:cNvPr id="781" name="Group 780"/>
            <p:cNvGrpSpPr/>
            <p:nvPr/>
          </p:nvGrpSpPr>
          <p:grpSpPr>
            <a:xfrm>
              <a:off x="6626203" y="4168613"/>
              <a:ext cx="437144" cy="106083"/>
              <a:chOff x="6626203" y="3809838"/>
              <a:chExt cx="437144" cy="106083"/>
            </a:xfrm>
          </p:grpSpPr>
          <p:sp>
            <p:nvSpPr>
              <p:cNvPr id="782" name="Rectangle 781"/>
              <p:cNvSpPr/>
              <p:nvPr/>
            </p:nvSpPr>
            <p:spPr bwMode="auto">
              <a:xfrm>
                <a:off x="6626203" y="3809838"/>
                <a:ext cx="437144" cy="106083"/>
              </a:xfrm>
              <a:prstGeom prst="rect">
                <a:avLst/>
              </a:prstGeom>
              <a:solidFill>
                <a:srgbClr val="00C300"/>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783" name="Rectangle 782"/>
              <p:cNvSpPr/>
              <p:nvPr/>
            </p:nvSpPr>
            <p:spPr bwMode="auto">
              <a:xfrm>
                <a:off x="698386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784" name="Rectangle 783"/>
              <p:cNvSpPr/>
              <p:nvPr/>
            </p:nvSpPr>
            <p:spPr bwMode="auto">
              <a:xfrm>
                <a:off x="690438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785" name="Rectangle 784"/>
              <p:cNvSpPr/>
              <p:nvPr/>
            </p:nvSpPr>
            <p:spPr bwMode="auto">
              <a:xfrm>
                <a:off x="6662505" y="3849331"/>
                <a:ext cx="198702"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cxnSp>
        <p:nvCxnSpPr>
          <p:cNvPr id="836" name="Straight Connector 835"/>
          <p:cNvCxnSpPr/>
          <p:nvPr/>
        </p:nvCxnSpPr>
        <p:spPr bwMode="auto">
          <a:xfrm flipV="1">
            <a:off x="2870936" y="9353693"/>
            <a:ext cx="0" cy="680704"/>
          </a:xfrm>
          <a:prstGeom prst="line">
            <a:avLst/>
          </a:prstGeom>
          <a:solidFill>
            <a:schemeClr val="bg1"/>
          </a:solidFill>
          <a:ln w="25400" cap="flat" cmpd="sng" algn="ctr">
            <a:solidFill>
              <a:schemeClr val="tx1"/>
            </a:solidFill>
            <a:prstDash val="solid"/>
            <a:round/>
            <a:headEnd type="none" w="sm" len="sm"/>
            <a:tailEnd type="none" w="sm" len="sm"/>
          </a:ln>
          <a:effectLst/>
        </p:spPr>
      </p:cxnSp>
      <p:cxnSp>
        <p:nvCxnSpPr>
          <p:cNvPr id="837" name="Straight Connector 836"/>
          <p:cNvCxnSpPr/>
          <p:nvPr/>
        </p:nvCxnSpPr>
        <p:spPr bwMode="auto">
          <a:xfrm flipV="1">
            <a:off x="3092461" y="9516845"/>
            <a:ext cx="0" cy="520795"/>
          </a:xfrm>
          <a:prstGeom prst="line">
            <a:avLst/>
          </a:prstGeom>
          <a:solidFill>
            <a:schemeClr val="bg1"/>
          </a:solidFill>
          <a:ln w="25400" cap="flat" cmpd="sng" algn="ctr">
            <a:solidFill>
              <a:schemeClr val="tx1"/>
            </a:solidFill>
            <a:prstDash val="solid"/>
            <a:round/>
            <a:headEnd type="none" w="sm" len="sm"/>
            <a:tailEnd type="none" w="sm" len="sm"/>
          </a:ln>
          <a:effectLst/>
        </p:spPr>
      </p:cxnSp>
      <p:sp>
        <p:nvSpPr>
          <p:cNvPr id="864" name="Rectangle 863"/>
          <p:cNvSpPr/>
          <p:nvPr/>
        </p:nvSpPr>
        <p:spPr>
          <a:xfrm>
            <a:off x="2341007" y="11488212"/>
            <a:ext cx="1165704" cy="954107"/>
          </a:xfrm>
          <a:prstGeom prst="rect">
            <a:avLst/>
          </a:prstGeom>
        </p:spPr>
        <p:txBody>
          <a:bodyPr wrap="none">
            <a:spAutoFit/>
          </a:bodyPr>
          <a:lstStyle/>
          <a:p>
            <a:pPr algn="ctr" defTabSz="1219215" eaLnBrk="1" fontAlgn="auto" hangingPunct="1">
              <a:spcBef>
                <a:spcPts val="0"/>
              </a:spcBef>
              <a:spcAft>
                <a:spcPts val="0"/>
              </a:spcAft>
            </a:pPr>
            <a:r>
              <a:rPr lang="en-US" sz="2800" dirty="0">
                <a:solidFill>
                  <a:srgbClr val="008000"/>
                </a:solidFill>
                <a:latin typeface="Neo Sans Intel"/>
                <a:ea typeface="+mn-ea"/>
                <a:cs typeface="Neo Sans Intel"/>
              </a:rPr>
              <a:t>Policy</a:t>
            </a:r>
          </a:p>
          <a:p>
            <a:pPr algn="ctr" defTabSz="1219215" eaLnBrk="1" fontAlgn="auto" hangingPunct="1">
              <a:spcBef>
                <a:spcPts val="0"/>
              </a:spcBef>
              <a:spcAft>
                <a:spcPts val="0"/>
              </a:spcAft>
            </a:pPr>
            <a:r>
              <a:rPr lang="en-US" sz="2800" dirty="0">
                <a:solidFill>
                  <a:srgbClr val="008000"/>
                </a:solidFill>
                <a:latin typeface="Neo Sans Intel"/>
                <a:ea typeface="+mn-ea"/>
                <a:cs typeface="Neo Sans Intel"/>
              </a:rPr>
              <a:t>Engine</a:t>
            </a:r>
          </a:p>
        </p:txBody>
      </p:sp>
      <p:sp>
        <p:nvSpPr>
          <p:cNvPr id="525" name="Rectangle 524"/>
          <p:cNvSpPr/>
          <p:nvPr/>
        </p:nvSpPr>
        <p:spPr>
          <a:xfrm>
            <a:off x="14021090" y="11505386"/>
            <a:ext cx="5009127" cy="954107"/>
          </a:xfrm>
          <a:prstGeom prst="rect">
            <a:avLst/>
          </a:prstGeom>
        </p:spPr>
        <p:txBody>
          <a:bodyPr wrap="none">
            <a:spAutoFit/>
          </a:bodyPr>
          <a:lstStyle/>
          <a:p>
            <a:pPr algn="ctr" defTabSz="1219215" eaLnBrk="1" fontAlgn="auto" hangingPunct="1">
              <a:spcBef>
                <a:spcPts val="0"/>
              </a:spcBef>
              <a:spcAft>
                <a:spcPts val="0"/>
              </a:spcAft>
            </a:pPr>
            <a:r>
              <a:rPr lang="en-US" sz="2800" dirty="0">
                <a:solidFill>
                  <a:srgbClr val="008000"/>
                </a:solidFill>
                <a:latin typeface="Neo Sans Intel"/>
                <a:ea typeface="+mn-ea"/>
                <a:cs typeface="Neo Sans Intel"/>
              </a:rPr>
              <a:t>NVMe Burst Buffer/Hot Tier OSTs</a:t>
            </a:r>
          </a:p>
          <a:p>
            <a:pPr algn="ctr" defTabSz="1219215" eaLnBrk="1" fontAlgn="auto" hangingPunct="1">
              <a:spcBef>
                <a:spcPts val="0"/>
              </a:spcBef>
              <a:spcAft>
                <a:spcPts val="0"/>
              </a:spcAft>
            </a:pPr>
            <a:r>
              <a:rPr lang="en-US" sz="2800" dirty="0">
                <a:solidFill>
                  <a:srgbClr val="008000"/>
                </a:solidFill>
                <a:latin typeface="Neo Sans Intel"/>
                <a:ea typeface="+mn-ea"/>
                <a:cs typeface="Neo Sans Intel"/>
              </a:rPr>
              <a:t>on client network</a:t>
            </a:r>
          </a:p>
        </p:txBody>
      </p:sp>
      <p:grpSp>
        <p:nvGrpSpPr>
          <p:cNvPr id="526" name="Group 525"/>
          <p:cNvGrpSpPr/>
          <p:nvPr/>
        </p:nvGrpSpPr>
        <p:grpSpPr>
          <a:xfrm>
            <a:off x="448869" y="10030516"/>
            <a:ext cx="1321147" cy="1379080"/>
            <a:chOff x="6597060" y="3786894"/>
            <a:chExt cx="495430" cy="517155"/>
          </a:xfrm>
        </p:grpSpPr>
        <p:sp>
          <p:nvSpPr>
            <p:cNvPr id="527" name="Rectangle 526"/>
            <p:cNvSpPr/>
            <p:nvPr/>
          </p:nvSpPr>
          <p:spPr bwMode="auto">
            <a:xfrm>
              <a:off x="6597060" y="3786894"/>
              <a:ext cx="495430" cy="517155"/>
            </a:xfrm>
            <a:prstGeom prst="rect">
              <a:avLst/>
            </a:prstGeom>
            <a:noFill/>
            <a:ln w="38100" cap="flat" cmpd="sng" algn="ctr">
              <a:solidFill>
                <a:srgbClr val="939598"/>
              </a:solidFill>
              <a:prstDash val="solid"/>
              <a:miter lim="800000"/>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grpSp>
          <p:nvGrpSpPr>
            <p:cNvPr id="528" name="Group 527"/>
            <p:cNvGrpSpPr/>
            <p:nvPr/>
          </p:nvGrpSpPr>
          <p:grpSpPr>
            <a:xfrm>
              <a:off x="6626203" y="3813415"/>
              <a:ext cx="437144" cy="106083"/>
              <a:chOff x="6626203" y="3813415"/>
              <a:chExt cx="437144" cy="106083"/>
            </a:xfrm>
          </p:grpSpPr>
          <p:sp>
            <p:nvSpPr>
              <p:cNvPr id="544" name="Rectangle 543"/>
              <p:cNvSpPr/>
              <p:nvPr/>
            </p:nvSpPr>
            <p:spPr bwMode="auto">
              <a:xfrm>
                <a:off x="6626203" y="3813415"/>
                <a:ext cx="437144" cy="106083"/>
              </a:xfrm>
              <a:prstGeom prst="rect">
                <a:avLst/>
              </a:prstGeom>
              <a:solidFill>
                <a:schemeClr val="accent5">
                  <a:lumMod val="75000"/>
                </a:schemeClr>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545" name="Rectangle 544"/>
              <p:cNvSpPr/>
              <p:nvPr/>
            </p:nvSpPr>
            <p:spPr bwMode="auto">
              <a:xfrm>
                <a:off x="698386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546" name="Rectangle 545"/>
              <p:cNvSpPr/>
              <p:nvPr/>
            </p:nvSpPr>
            <p:spPr bwMode="auto">
              <a:xfrm>
                <a:off x="690438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547" name="Rectangle 546"/>
              <p:cNvSpPr/>
              <p:nvPr/>
            </p:nvSpPr>
            <p:spPr bwMode="auto">
              <a:xfrm>
                <a:off x="6662505" y="3849331"/>
                <a:ext cx="198702"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nvGrpSpPr>
            <p:cNvPr id="529" name="Group 528"/>
            <p:cNvGrpSpPr/>
            <p:nvPr/>
          </p:nvGrpSpPr>
          <p:grpSpPr>
            <a:xfrm>
              <a:off x="6626203" y="3934065"/>
              <a:ext cx="437144" cy="106083"/>
              <a:chOff x="6626203" y="3813415"/>
              <a:chExt cx="437144" cy="106083"/>
            </a:xfrm>
          </p:grpSpPr>
          <p:sp>
            <p:nvSpPr>
              <p:cNvPr id="540" name="Rectangle 539"/>
              <p:cNvSpPr/>
              <p:nvPr/>
            </p:nvSpPr>
            <p:spPr bwMode="auto">
              <a:xfrm>
                <a:off x="6626203" y="3813415"/>
                <a:ext cx="437144" cy="106083"/>
              </a:xfrm>
              <a:prstGeom prst="rect">
                <a:avLst/>
              </a:prstGeom>
              <a:solidFill>
                <a:schemeClr val="accent5">
                  <a:lumMod val="75000"/>
                </a:schemeClr>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541" name="Rectangle 540"/>
              <p:cNvSpPr/>
              <p:nvPr/>
            </p:nvSpPr>
            <p:spPr bwMode="auto">
              <a:xfrm>
                <a:off x="698386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542" name="Rectangle 541"/>
              <p:cNvSpPr/>
              <p:nvPr/>
            </p:nvSpPr>
            <p:spPr bwMode="auto">
              <a:xfrm>
                <a:off x="690438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543" name="Rectangle 542"/>
              <p:cNvSpPr/>
              <p:nvPr/>
            </p:nvSpPr>
            <p:spPr bwMode="auto">
              <a:xfrm>
                <a:off x="6662505" y="3849331"/>
                <a:ext cx="198702"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nvGrpSpPr>
            <p:cNvPr id="530" name="Group 529"/>
            <p:cNvGrpSpPr/>
            <p:nvPr/>
          </p:nvGrpSpPr>
          <p:grpSpPr>
            <a:xfrm>
              <a:off x="6626203" y="4054715"/>
              <a:ext cx="437144" cy="106083"/>
              <a:chOff x="6626203" y="3813415"/>
              <a:chExt cx="437144" cy="106083"/>
            </a:xfrm>
          </p:grpSpPr>
          <p:sp>
            <p:nvSpPr>
              <p:cNvPr id="536" name="Rectangle 535"/>
              <p:cNvSpPr/>
              <p:nvPr/>
            </p:nvSpPr>
            <p:spPr bwMode="auto">
              <a:xfrm>
                <a:off x="6626203" y="3813415"/>
                <a:ext cx="437144" cy="106083"/>
              </a:xfrm>
              <a:prstGeom prst="rect">
                <a:avLst/>
              </a:prstGeom>
              <a:solidFill>
                <a:schemeClr val="accent5">
                  <a:lumMod val="75000"/>
                </a:schemeClr>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537" name="Rectangle 536"/>
              <p:cNvSpPr/>
              <p:nvPr/>
            </p:nvSpPr>
            <p:spPr bwMode="auto">
              <a:xfrm>
                <a:off x="698386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538" name="Rectangle 537"/>
              <p:cNvSpPr/>
              <p:nvPr/>
            </p:nvSpPr>
            <p:spPr bwMode="auto">
              <a:xfrm>
                <a:off x="690438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539" name="Rectangle 538"/>
              <p:cNvSpPr/>
              <p:nvPr/>
            </p:nvSpPr>
            <p:spPr bwMode="auto">
              <a:xfrm>
                <a:off x="6662505" y="3849331"/>
                <a:ext cx="198702"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nvGrpSpPr>
            <p:cNvPr id="531" name="Group 530"/>
            <p:cNvGrpSpPr/>
            <p:nvPr/>
          </p:nvGrpSpPr>
          <p:grpSpPr>
            <a:xfrm>
              <a:off x="6626203" y="4172190"/>
              <a:ext cx="437144" cy="106083"/>
              <a:chOff x="6626203" y="3813415"/>
              <a:chExt cx="437144" cy="106083"/>
            </a:xfrm>
          </p:grpSpPr>
          <p:sp>
            <p:nvSpPr>
              <p:cNvPr id="532" name="Rectangle 531"/>
              <p:cNvSpPr/>
              <p:nvPr/>
            </p:nvSpPr>
            <p:spPr bwMode="auto">
              <a:xfrm>
                <a:off x="6626203" y="3813415"/>
                <a:ext cx="437144" cy="106083"/>
              </a:xfrm>
              <a:prstGeom prst="rect">
                <a:avLst/>
              </a:prstGeom>
              <a:solidFill>
                <a:schemeClr val="accent5">
                  <a:lumMod val="75000"/>
                </a:schemeClr>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533" name="Rectangle 532"/>
              <p:cNvSpPr/>
              <p:nvPr/>
            </p:nvSpPr>
            <p:spPr bwMode="auto">
              <a:xfrm>
                <a:off x="698386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534" name="Rectangle 533"/>
              <p:cNvSpPr/>
              <p:nvPr/>
            </p:nvSpPr>
            <p:spPr bwMode="auto">
              <a:xfrm>
                <a:off x="690438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535" name="Rectangle 534"/>
              <p:cNvSpPr/>
              <p:nvPr/>
            </p:nvSpPr>
            <p:spPr bwMode="auto">
              <a:xfrm>
                <a:off x="6662505" y="3849331"/>
                <a:ext cx="198702"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grpSp>
        <p:nvGrpSpPr>
          <p:cNvPr id="3" name="Group 2"/>
          <p:cNvGrpSpPr/>
          <p:nvPr/>
        </p:nvGrpSpPr>
        <p:grpSpPr>
          <a:xfrm>
            <a:off x="2237031" y="10034399"/>
            <a:ext cx="1931384" cy="1379080"/>
            <a:chOff x="838886" y="3762899"/>
            <a:chExt cx="724269" cy="517155"/>
          </a:xfrm>
        </p:grpSpPr>
        <p:sp>
          <p:nvSpPr>
            <p:cNvPr id="839" name="Rectangle 838"/>
            <p:cNvSpPr/>
            <p:nvPr/>
          </p:nvSpPr>
          <p:spPr bwMode="auto">
            <a:xfrm>
              <a:off x="838886" y="3762899"/>
              <a:ext cx="495430" cy="517155"/>
            </a:xfrm>
            <a:prstGeom prst="rect">
              <a:avLst/>
            </a:prstGeom>
            <a:noFill/>
            <a:ln w="38100" cap="flat" cmpd="sng" algn="ctr">
              <a:solidFill>
                <a:srgbClr val="939598"/>
              </a:solidFill>
              <a:prstDash val="solid"/>
              <a:miter lim="800000"/>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grpSp>
          <p:nvGrpSpPr>
            <p:cNvPr id="843" name="Group 842"/>
            <p:cNvGrpSpPr/>
            <p:nvPr/>
          </p:nvGrpSpPr>
          <p:grpSpPr>
            <a:xfrm>
              <a:off x="868029" y="3789420"/>
              <a:ext cx="437144" cy="106083"/>
              <a:chOff x="6626203" y="3813415"/>
              <a:chExt cx="437144" cy="106083"/>
            </a:xfrm>
          </p:grpSpPr>
          <p:sp>
            <p:nvSpPr>
              <p:cNvPr id="859" name="Rectangle 858"/>
              <p:cNvSpPr/>
              <p:nvPr/>
            </p:nvSpPr>
            <p:spPr bwMode="auto">
              <a:xfrm>
                <a:off x="6626203" y="3813415"/>
                <a:ext cx="437144" cy="106083"/>
              </a:xfrm>
              <a:prstGeom prst="rect">
                <a:avLst/>
              </a:prstGeom>
              <a:solidFill>
                <a:schemeClr val="accent5">
                  <a:lumMod val="75000"/>
                </a:schemeClr>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860" name="Rectangle 859"/>
              <p:cNvSpPr/>
              <p:nvPr/>
            </p:nvSpPr>
            <p:spPr bwMode="auto">
              <a:xfrm>
                <a:off x="698386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861" name="Rectangle 860"/>
              <p:cNvSpPr/>
              <p:nvPr/>
            </p:nvSpPr>
            <p:spPr bwMode="auto">
              <a:xfrm>
                <a:off x="690438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862" name="Rectangle 861"/>
              <p:cNvSpPr/>
              <p:nvPr/>
            </p:nvSpPr>
            <p:spPr bwMode="auto">
              <a:xfrm>
                <a:off x="6662505" y="3849331"/>
                <a:ext cx="198702"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nvGrpSpPr>
            <p:cNvPr id="844" name="Group 843"/>
            <p:cNvGrpSpPr/>
            <p:nvPr/>
          </p:nvGrpSpPr>
          <p:grpSpPr>
            <a:xfrm>
              <a:off x="868029" y="3910070"/>
              <a:ext cx="437144" cy="106083"/>
              <a:chOff x="6626203" y="3813415"/>
              <a:chExt cx="437144" cy="106083"/>
            </a:xfrm>
          </p:grpSpPr>
          <p:sp>
            <p:nvSpPr>
              <p:cNvPr id="855" name="Rectangle 854"/>
              <p:cNvSpPr/>
              <p:nvPr/>
            </p:nvSpPr>
            <p:spPr bwMode="auto">
              <a:xfrm>
                <a:off x="6626203" y="3813415"/>
                <a:ext cx="437144" cy="106083"/>
              </a:xfrm>
              <a:prstGeom prst="rect">
                <a:avLst/>
              </a:prstGeom>
              <a:solidFill>
                <a:schemeClr val="accent5">
                  <a:lumMod val="75000"/>
                </a:schemeClr>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856" name="Rectangle 855"/>
              <p:cNvSpPr/>
              <p:nvPr/>
            </p:nvSpPr>
            <p:spPr bwMode="auto">
              <a:xfrm>
                <a:off x="698386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857" name="Rectangle 856"/>
              <p:cNvSpPr/>
              <p:nvPr/>
            </p:nvSpPr>
            <p:spPr bwMode="auto">
              <a:xfrm>
                <a:off x="690438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858" name="Rectangle 857"/>
              <p:cNvSpPr/>
              <p:nvPr/>
            </p:nvSpPr>
            <p:spPr bwMode="auto">
              <a:xfrm>
                <a:off x="6662505" y="3849331"/>
                <a:ext cx="198702"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nvGrpSpPr>
            <p:cNvPr id="845" name="Group 844"/>
            <p:cNvGrpSpPr/>
            <p:nvPr/>
          </p:nvGrpSpPr>
          <p:grpSpPr>
            <a:xfrm>
              <a:off x="868029" y="4030720"/>
              <a:ext cx="437144" cy="106083"/>
              <a:chOff x="6626203" y="3813415"/>
              <a:chExt cx="437144" cy="106083"/>
            </a:xfrm>
          </p:grpSpPr>
          <p:sp>
            <p:nvSpPr>
              <p:cNvPr id="851" name="Rectangle 850"/>
              <p:cNvSpPr/>
              <p:nvPr/>
            </p:nvSpPr>
            <p:spPr bwMode="auto">
              <a:xfrm>
                <a:off x="6626203" y="3813415"/>
                <a:ext cx="437144" cy="106083"/>
              </a:xfrm>
              <a:prstGeom prst="rect">
                <a:avLst/>
              </a:prstGeom>
              <a:solidFill>
                <a:schemeClr val="accent5">
                  <a:lumMod val="75000"/>
                </a:schemeClr>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852" name="Rectangle 851"/>
              <p:cNvSpPr/>
              <p:nvPr/>
            </p:nvSpPr>
            <p:spPr bwMode="auto">
              <a:xfrm>
                <a:off x="698386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853" name="Rectangle 852"/>
              <p:cNvSpPr/>
              <p:nvPr/>
            </p:nvSpPr>
            <p:spPr bwMode="auto">
              <a:xfrm>
                <a:off x="690438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854" name="Rectangle 853"/>
              <p:cNvSpPr/>
              <p:nvPr/>
            </p:nvSpPr>
            <p:spPr bwMode="auto">
              <a:xfrm>
                <a:off x="6662505" y="3849331"/>
                <a:ext cx="198702"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grpSp>
          <p:nvGrpSpPr>
            <p:cNvPr id="846" name="Group 845"/>
            <p:cNvGrpSpPr/>
            <p:nvPr/>
          </p:nvGrpSpPr>
          <p:grpSpPr>
            <a:xfrm>
              <a:off x="868029" y="4148195"/>
              <a:ext cx="437144" cy="106083"/>
              <a:chOff x="6626203" y="3813415"/>
              <a:chExt cx="437144" cy="106083"/>
            </a:xfrm>
          </p:grpSpPr>
          <p:sp>
            <p:nvSpPr>
              <p:cNvPr id="847" name="Rectangle 846"/>
              <p:cNvSpPr/>
              <p:nvPr/>
            </p:nvSpPr>
            <p:spPr bwMode="auto">
              <a:xfrm>
                <a:off x="6626203" y="3813415"/>
                <a:ext cx="437144" cy="106083"/>
              </a:xfrm>
              <a:prstGeom prst="rect">
                <a:avLst/>
              </a:prstGeom>
              <a:solidFill>
                <a:schemeClr val="accent5">
                  <a:lumMod val="75000"/>
                </a:schemeClr>
              </a:solidFill>
              <a:ln w="3175" cap="flat" cmpd="sng" algn="ctr">
                <a:no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848" name="Rectangle 847"/>
              <p:cNvSpPr/>
              <p:nvPr/>
            </p:nvSpPr>
            <p:spPr bwMode="auto">
              <a:xfrm>
                <a:off x="698386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849" name="Rectangle 848"/>
              <p:cNvSpPr/>
              <p:nvPr/>
            </p:nvSpPr>
            <p:spPr bwMode="auto">
              <a:xfrm>
                <a:off x="6904386" y="3848776"/>
                <a:ext cx="39740"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a:solidFill>
                    <a:prstClr val="black"/>
                  </a:solidFill>
                  <a:latin typeface="Neo Sans Intel" pitchFamily="34" charset="0"/>
                  <a:ea typeface="+mn-ea"/>
                  <a:cs typeface="Arial" pitchFamily="34" charset="0"/>
                </a:endParaRPr>
              </a:p>
            </p:txBody>
          </p:sp>
          <p:sp>
            <p:nvSpPr>
              <p:cNvPr id="850" name="Rectangle 849"/>
              <p:cNvSpPr/>
              <p:nvPr/>
            </p:nvSpPr>
            <p:spPr bwMode="auto">
              <a:xfrm>
                <a:off x="6662505" y="3849331"/>
                <a:ext cx="198702" cy="35361"/>
              </a:xfrm>
              <a:prstGeom prst="rect">
                <a:avLst/>
              </a:prstGeom>
              <a:solidFill>
                <a:schemeClr val="bg1"/>
              </a:solidFill>
              <a:ln w="3175" cap="flat" cmpd="sng" algn="ctr">
                <a:solidFill>
                  <a:srgbClr val="FFFFFF"/>
                </a:solidFill>
                <a:prstDash val="solid"/>
                <a:round/>
                <a:headEnd type="none" w="sm" len="sm"/>
                <a:tailEnd type="none" w="sm" len="sm"/>
              </a:ln>
              <a:effectLst/>
            </p:spPr>
            <p:txBody>
              <a:bodyPr vert="horz" wrap="none" lIns="243840" tIns="121920" rIns="243840" bIns="121920" numCol="1" rtlCol="0" anchor="ctr" anchorCtr="0" compatLnSpc="1">
                <a:prstTxWarp prst="textNoShape">
                  <a:avLst/>
                </a:prstTxWarp>
              </a:bodyPr>
              <a:lstStyle/>
              <a:p>
                <a:pPr algn="ctr" defTabSz="1219215" fontAlgn="auto">
                  <a:spcBef>
                    <a:spcPts val="0"/>
                  </a:spcBef>
                  <a:spcAft>
                    <a:spcPts val="0"/>
                  </a:spcAft>
                </a:pPr>
                <a:endParaRPr lang="en-US" sz="5333" b="1" dirty="0">
                  <a:solidFill>
                    <a:prstClr val="black"/>
                  </a:solidFill>
                  <a:latin typeface="Neo Sans Intel" pitchFamily="34" charset="0"/>
                  <a:ea typeface="+mn-ea"/>
                  <a:cs typeface="Arial" pitchFamily="34" charset="0"/>
                </a:endParaRPr>
              </a:p>
            </p:txBody>
          </p:sp>
        </p:grpSp>
        <p:cxnSp>
          <p:nvCxnSpPr>
            <p:cNvPr id="548" name="Straight Connector 547"/>
            <p:cNvCxnSpPr/>
            <p:nvPr/>
          </p:nvCxnSpPr>
          <p:spPr bwMode="auto">
            <a:xfrm>
              <a:off x="1338383" y="4018773"/>
              <a:ext cx="224772" cy="3706"/>
            </a:xfrm>
            <a:prstGeom prst="line">
              <a:avLst/>
            </a:prstGeom>
            <a:solidFill>
              <a:schemeClr val="bg1"/>
            </a:solidFill>
            <a:ln w="25400" cap="flat" cmpd="sng" algn="ctr">
              <a:solidFill>
                <a:srgbClr val="939598"/>
              </a:solidFill>
              <a:prstDash val="solid"/>
              <a:round/>
              <a:headEnd type="none" w="sm" len="sm"/>
              <a:tailEnd type="none" w="sm" len="sm"/>
            </a:ln>
            <a:effectLst/>
          </p:spPr>
        </p:cxnSp>
        <p:cxnSp>
          <p:nvCxnSpPr>
            <p:cNvPr id="549" name="Straight Connector 548"/>
            <p:cNvCxnSpPr/>
            <p:nvPr/>
          </p:nvCxnSpPr>
          <p:spPr bwMode="auto">
            <a:xfrm>
              <a:off x="1323614" y="4142990"/>
              <a:ext cx="233143" cy="0"/>
            </a:xfrm>
            <a:prstGeom prst="line">
              <a:avLst/>
            </a:prstGeom>
            <a:solidFill>
              <a:schemeClr val="bg1"/>
            </a:solidFill>
            <a:ln w="25400" cap="flat" cmpd="sng" algn="ctr">
              <a:solidFill>
                <a:srgbClr val="939598"/>
              </a:solidFill>
              <a:prstDash val="solid"/>
              <a:round/>
              <a:headEnd type="none" w="sm" len="sm"/>
              <a:tailEnd type="none" w="sm" len="sm"/>
            </a:ln>
            <a:effectLst/>
          </p:spPr>
        </p:cxnSp>
        <p:cxnSp>
          <p:nvCxnSpPr>
            <p:cNvPr id="550" name="Straight Connector 549"/>
            <p:cNvCxnSpPr/>
            <p:nvPr/>
          </p:nvCxnSpPr>
          <p:spPr bwMode="auto">
            <a:xfrm>
              <a:off x="1318633" y="3903714"/>
              <a:ext cx="233143" cy="0"/>
            </a:xfrm>
            <a:prstGeom prst="line">
              <a:avLst/>
            </a:prstGeom>
            <a:solidFill>
              <a:schemeClr val="bg1"/>
            </a:solidFill>
            <a:ln w="25400" cap="flat" cmpd="sng" algn="ctr">
              <a:solidFill>
                <a:srgbClr val="939598"/>
              </a:solidFill>
              <a:prstDash val="solid"/>
              <a:round/>
              <a:headEnd type="none" w="sm" len="sm"/>
              <a:tailEnd type="none" w="sm" len="sm"/>
            </a:ln>
            <a:effectLst/>
          </p:spPr>
        </p:cxnSp>
      </p:grpSp>
      <p:sp>
        <p:nvSpPr>
          <p:cNvPr id="556" name="Slide Number Placeholder 1"/>
          <p:cNvSpPr>
            <a:spLocks noGrp="1"/>
          </p:cNvSpPr>
          <p:nvPr>
            <p:ph type="sldNum" sz="quarter" idx="12"/>
          </p:nvPr>
        </p:nvSpPr>
        <p:spPr>
          <a:xfrm>
            <a:off x="18326272" y="12865032"/>
            <a:ext cx="5689600" cy="730251"/>
          </a:xfrm>
        </p:spPr>
        <p:txBody>
          <a:bodyPr/>
          <a:lstStyle/>
          <a:p>
            <a:pPr defTabSz="1219215" eaLnBrk="1" fontAlgn="auto" hangingPunct="1">
              <a:spcBef>
                <a:spcPts val="0"/>
              </a:spcBef>
              <a:spcAft>
                <a:spcPts val="0"/>
              </a:spcAft>
            </a:pPr>
            <a:fld id="{223AF8F5-A437-DA49-9489-4C9D0EB8D709}" type="slidenum">
              <a:rPr lang="en-US">
                <a:solidFill>
                  <a:prstClr val="white"/>
                </a:solidFill>
                <a:latin typeface="Arial"/>
                <a:ea typeface="+mn-ea"/>
              </a:rPr>
              <a:pPr defTabSz="1219215" eaLnBrk="1" fontAlgn="auto" hangingPunct="1">
                <a:spcBef>
                  <a:spcPts val="0"/>
                </a:spcBef>
                <a:spcAft>
                  <a:spcPts val="0"/>
                </a:spcAft>
              </a:pPr>
              <a:t>41</a:t>
            </a:fld>
            <a:endParaRPr lang="en-US" dirty="0">
              <a:solidFill>
                <a:prstClr val="white"/>
              </a:solidFill>
              <a:latin typeface="Arial"/>
              <a:ea typeface="+mn-ea"/>
            </a:endParaRPr>
          </a:p>
        </p:txBody>
      </p:sp>
    </p:spTree>
    <p:extLst>
      <p:ext uri="{BB962C8B-B14F-4D97-AF65-F5344CB8AC3E}">
        <p14:creationId xmlns:p14="http://schemas.microsoft.com/office/powerpoint/2010/main" val="864800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14969" y="2710100"/>
            <a:ext cx="22531720" cy="9656163"/>
          </a:xfrm>
        </p:spPr>
        <p:txBody>
          <a:bodyPr>
            <a:normAutofit lnSpcReduction="10000"/>
          </a:bodyPr>
          <a:lstStyle/>
          <a:p>
            <a:r>
              <a:rPr lang="en-US" dirty="0"/>
              <a:t>Significant value and functionality added for HPC and other environments</a:t>
            </a:r>
          </a:p>
          <a:p>
            <a:pPr marL="601128" lvl="1"/>
            <a:r>
              <a:rPr lang="en-US" dirty="0"/>
              <a:t>Optionally </a:t>
            </a:r>
            <a:r>
              <a:rPr lang="en-US" b="1" dirty="0"/>
              <a:t>set on a per-file/</a:t>
            </a:r>
            <a:r>
              <a:rPr lang="en-US" b="1" dirty="0" err="1"/>
              <a:t>dir</a:t>
            </a:r>
            <a:r>
              <a:rPr lang="en-US" b="1" dirty="0"/>
              <a:t> basis</a:t>
            </a:r>
            <a:r>
              <a:rPr lang="en-US" dirty="0"/>
              <a:t> - flexibility to tune as application/user needs</a:t>
            </a:r>
          </a:p>
          <a:p>
            <a:pPr marL="601128" lvl="1"/>
            <a:r>
              <a:rPr lang="en-US" b="1" dirty="0"/>
              <a:t>Higher availability</a:t>
            </a:r>
            <a:r>
              <a:rPr lang="en-US" dirty="0"/>
              <a:t> for server/network failure – finally </a:t>
            </a:r>
            <a:r>
              <a:rPr lang="en-US" b="1" dirty="0"/>
              <a:t>better than HA failover</a:t>
            </a:r>
          </a:p>
          <a:p>
            <a:pPr marL="601128" lvl="1"/>
            <a:r>
              <a:rPr lang="en-US" b="1" dirty="0"/>
              <a:t>Robust against data loss/corruption</a:t>
            </a:r>
            <a:r>
              <a:rPr lang="en-US" dirty="0"/>
              <a:t> – mirror (and later erasure code) data across OSTs</a:t>
            </a:r>
          </a:p>
          <a:p>
            <a:pPr marL="601128" lvl="1"/>
            <a:r>
              <a:rPr lang="en-US" dirty="0"/>
              <a:t>Migrate NVM&lt;-&gt;SSD&lt;-&gt;HDD&lt;-&gt;Archive, but </a:t>
            </a:r>
            <a:r>
              <a:rPr lang="en-US" b="1" dirty="0"/>
              <a:t>allows direct access if needed</a:t>
            </a:r>
            <a:endParaRPr lang="en-US" dirty="0"/>
          </a:p>
          <a:p>
            <a:r>
              <a:rPr lang="en-US" sz="5333" dirty="0"/>
              <a:t>Configure redundancy on a per-file or directory basis, for example:</a:t>
            </a:r>
          </a:p>
          <a:p>
            <a:pPr lvl="1">
              <a:spcBef>
                <a:spcPts val="1600"/>
              </a:spcBef>
            </a:pPr>
            <a:r>
              <a:rPr lang="en-US" sz="4400" dirty="0"/>
              <a:t>Pre-stage files to SSD for read/write</a:t>
            </a:r>
          </a:p>
          <a:p>
            <a:pPr lvl="1">
              <a:spcBef>
                <a:spcPts val="1600"/>
              </a:spcBef>
            </a:pPr>
            <a:r>
              <a:rPr lang="en-US" sz="4400" dirty="0"/>
              <a:t>Mirror only 1 of 24 hourly checkpoints</a:t>
            </a:r>
          </a:p>
          <a:p>
            <a:pPr lvl="1">
              <a:spcBef>
                <a:spcPts val="1600"/>
              </a:spcBef>
            </a:pPr>
            <a:r>
              <a:rPr lang="en-US" sz="4400" dirty="0"/>
              <a:t>12+3 erasure code large striped files</a:t>
            </a:r>
          </a:p>
          <a:p>
            <a:pPr lvl="1">
              <a:spcBef>
                <a:spcPts val="1600"/>
              </a:spcBef>
            </a:pPr>
            <a:r>
              <a:rPr lang="en-US" sz="4400" dirty="0"/>
              <a:t>Write to SSD for IOPS, mirror to HDD</a:t>
            </a:r>
          </a:p>
          <a:p>
            <a:pPr marL="601128" lvl="1"/>
            <a:endParaRPr lang="en-US" dirty="0"/>
          </a:p>
          <a:p>
            <a:endParaRPr lang="en-US" dirty="0"/>
          </a:p>
        </p:txBody>
      </p:sp>
      <p:sp>
        <p:nvSpPr>
          <p:cNvPr id="5" name="Title 4"/>
          <p:cNvSpPr>
            <a:spLocks noGrp="1"/>
          </p:cNvSpPr>
          <p:nvPr>
            <p:ph type="title"/>
          </p:nvPr>
        </p:nvSpPr>
        <p:spPr/>
        <p:txBody>
          <a:bodyPr/>
          <a:lstStyle/>
          <a:p>
            <a:r>
              <a:rPr lang="en-US" dirty="0"/>
              <a:t>File Level Redundancy						Lustre 2.11+</a:t>
            </a:r>
          </a:p>
        </p:txBody>
      </p:sp>
      <p:sp>
        <p:nvSpPr>
          <p:cNvPr id="4" name="TextBox 3"/>
          <p:cNvSpPr txBox="1"/>
          <p:nvPr/>
        </p:nvSpPr>
        <p:spPr>
          <a:xfrm>
            <a:off x="18817556" y="295565"/>
            <a:ext cx="65" cy="451342"/>
          </a:xfrm>
          <a:prstGeom prst="rect">
            <a:avLst/>
          </a:prstGeom>
          <a:noFill/>
        </p:spPr>
        <p:txBody>
          <a:bodyPr vert="horz" wrap="none" lIns="0" tIns="0" rIns="0" bIns="0" rtlCol="0">
            <a:spAutoFit/>
          </a:bodyPr>
          <a:lstStyle/>
          <a:p>
            <a:pPr defTabSz="1219215" eaLnBrk="1" fontAlgn="auto" hangingPunct="1">
              <a:spcBef>
                <a:spcPts val="0"/>
              </a:spcBef>
              <a:spcAft>
                <a:spcPts val="0"/>
              </a:spcAft>
            </a:pPr>
            <a:endParaRPr lang="en-US" sz="2933" dirty="0" err="1">
              <a:solidFill>
                <a:srgbClr val="003C71"/>
              </a:solidFill>
              <a:latin typeface="Arial"/>
              <a:ea typeface="+mn-ea"/>
            </a:endParaRPr>
          </a:p>
        </p:txBody>
      </p:sp>
      <p:sp>
        <p:nvSpPr>
          <p:cNvPr id="6" name="Slide Number Placeholder 1"/>
          <p:cNvSpPr>
            <a:spLocks noGrp="1"/>
          </p:cNvSpPr>
          <p:nvPr>
            <p:ph type="sldNum" sz="quarter" idx="12"/>
          </p:nvPr>
        </p:nvSpPr>
        <p:spPr>
          <a:xfrm>
            <a:off x="18326272" y="12865032"/>
            <a:ext cx="5689600" cy="730251"/>
          </a:xfrm>
        </p:spPr>
        <p:txBody>
          <a:bodyPr/>
          <a:lstStyle/>
          <a:p>
            <a:pPr defTabSz="1219215" eaLnBrk="1" fontAlgn="auto" hangingPunct="1">
              <a:spcBef>
                <a:spcPts val="0"/>
              </a:spcBef>
              <a:spcAft>
                <a:spcPts val="0"/>
              </a:spcAft>
            </a:pPr>
            <a:fld id="{08652A62-2CC6-4043-8510-7B729C60CE0E}" type="slidenum">
              <a:rPr lang="en-US">
                <a:solidFill>
                  <a:prstClr val="white"/>
                </a:solidFill>
                <a:latin typeface="Arial"/>
                <a:ea typeface="+mn-ea"/>
              </a:rPr>
              <a:pPr defTabSz="1219215" eaLnBrk="1" fontAlgn="auto" hangingPunct="1">
                <a:spcBef>
                  <a:spcPts val="0"/>
                </a:spcBef>
                <a:spcAft>
                  <a:spcPts val="0"/>
                </a:spcAft>
              </a:pPr>
              <a:t>42</a:t>
            </a:fld>
            <a:endParaRPr lang="en-US" dirty="0">
              <a:solidFill>
                <a:prstClr val="white"/>
              </a:solidFill>
              <a:latin typeface="Arial"/>
              <a:ea typeface="+mn-ea"/>
            </a:endParaRPr>
          </a:p>
        </p:txBody>
      </p:sp>
      <p:graphicFrame>
        <p:nvGraphicFramePr>
          <p:cNvPr id="8" name="Content Placeholder 4"/>
          <p:cNvGraphicFramePr>
            <a:graphicFrameLocks/>
          </p:cNvGraphicFramePr>
          <p:nvPr>
            <p:extLst/>
          </p:nvPr>
        </p:nvGraphicFramePr>
        <p:xfrm>
          <a:off x="11610108" y="9225893"/>
          <a:ext cx="12405763" cy="2641600"/>
        </p:xfrm>
        <a:graphic>
          <a:graphicData uri="http://schemas.openxmlformats.org/drawingml/2006/table">
            <a:tbl>
              <a:tblPr firstRow="1" bandRow="1">
                <a:tableStyleId>{2D5ABB26-0587-4C30-8999-92F81FD0307C}</a:tableStyleId>
              </a:tblPr>
              <a:tblGrid>
                <a:gridCol w="3434291">
                  <a:extLst>
                    <a:ext uri="{9D8B030D-6E8A-4147-A177-3AD203B41FA5}">
                      <a16:colId xmlns:a16="http://schemas.microsoft.com/office/drawing/2014/main" val="20000"/>
                    </a:ext>
                  </a:extLst>
                </a:gridCol>
                <a:gridCol w="3090856">
                  <a:extLst>
                    <a:ext uri="{9D8B030D-6E8A-4147-A177-3AD203B41FA5}">
                      <a16:colId xmlns:a16="http://schemas.microsoft.com/office/drawing/2014/main" val="20001"/>
                    </a:ext>
                  </a:extLst>
                </a:gridCol>
                <a:gridCol w="5880616">
                  <a:extLst>
                    <a:ext uri="{9D8B030D-6E8A-4147-A177-3AD203B41FA5}">
                      <a16:colId xmlns:a16="http://schemas.microsoft.com/office/drawing/2014/main" val="20002"/>
                    </a:ext>
                  </a:extLst>
                </a:gridCol>
              </a:tblGrid>
              <a:tr h="1320800">
                <a:tc>
                  <a:txBody>
                    <a:bodyPr/>
                    <a:lstStyle/>
                    <a:p>
                      <a:pPr algn="ctr"/>
                      <a:r>
                        <a:rPr lang="en-US" sz="3700" dirty="0"/>
                        <a:t>Replica 0 - PREFER</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gridSpan="2">
                  <a:txBody>
                    <a:bodyPr/>
                    <a:lstStyle/>
                    <a:p>
                      <a:pPr algn="ctr"/>
                      <a:r>
                        <a:rPr lang="en-US" sz="3700" i="0" baseline="0" dirty="0">
                          <a:solidFill>
                            <a:srgbClr val="FFFFFF"/>
                          </a:solidFill>
                        </a:rPr>
                        <a:t>SSD OST</a:t>
                      </a:r>
                      <a:endParaRPr lang="en-US" sz="3700" i="0" dirty="0">
                        <a:solidFill>
                          <a:srgbClr val="FFFFFF"/>
                        </a:solidFill>
                      </a:endParaRPr>
                    </a:p>
                  </a:txBody>
                  <a:tcPr marL="182880" marR="182880" marT="91440" marB="91440" anchor="ctr">
                    <a:lnL w="12700" cap="flat" cmpd="sng" algn="ctr">
                      <a:solidFill>
                        <a:schemeClr val="tx1"/>
                      </a:solidFill>
                      <a:prstDash val="solid"/>
                      <a:round/>
                      <a:headEnd type="none" w="med" len="med"/>
                      <a:tailEnd type="none" w="med" len="med"/>
                    </a:lnL>
                    <a:lnR w="38100" cap="flat" cmpd="sng" algn="ctr">
                      <a:solidFill>
                        <a:srgbClr val="F3D54E"/>
                      </a:solidFill>
                      <a:prstDash val="solid"/>
                      <a:round/>
                      <a:headEnd type="none" w="med" len="med"/>
                      <a:tailEnd type="none" w="med" len="med"/>
                    </a:lnR>
                    <a:lnT w="38100" cap="flat" cmpd="sng" algn="ctr">
                      <a:solidFill>
                        <a:srgbClr val="F3D54E"/>
                      </a:solidFill>
                      <a:prstDash val="solid"/>
                      <a:round/>
                      <a:headEnd type="none" w="med" len="med"/>
                      <a:tailEnd type="none" w="med" len="med"/>
                    </a:lnT>
                    <a:lnB w="38100" cap="flat" cmpd="sng" algn="ctr">
                      <a:solidFill>
                        <a:srgbClr val="F3D54E"/>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extLst>
                  <a:ext uri="{0D108BD9-81ED-4DB2-BD59-A6C34878D82A}">
                    <a16:rowId xmlns:a16="http://schemas.microsoft.com/office/drawing/2014/main" val="10000"/>
                  </a:ext>
                </a:extLst>
              </a:tr>
              <a:tr h="1320800">
                <a:tc>
                  <a:txBody>
                    <a:bodyPr/>
                    <a:lstStyle/>
                    <a:p>
                      <a:pPr algn="ctr"/>
                      <a:r>
                        <a:rPr lang="en-US" sz="3700" dirty="0"/>
                        <a:t>Replica 1 - DELAY SYNC</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3700" i="0" baseline="0" dirty="0"/>
                        <a:t>INDEX - SSD </a:t>
                      </a:r>
                      <a:endParaRPr lang="en-US" sz="3700" dirty="0"/>
                    </a:p>
                  </a:txBody>
                  <a:tcPr marL="182880" marR="182880" marT="91440" marB="91440" anchor="ctr">
                    <a:lnL w="12700" cap="flat" cmpd="sng" algn="ctr">
                      <a:solidFill>
                        <a:schemeClr val="tx1"/>
                      </a:solidFill>
                      <a:prstDash val="solid"/>
                      <a:round/>
                      <a:headEnd type="none" w="med" len="med"/>
                      <a:tailEnd type="none" w="med" len="med"/>
                    </a:lnL>
                    <a:lnR w="38100" cap="flat" cmpd="sng" algn="ctr">
                      <a:solidFill>
                        <a:srgbClr val="F3D54E"/>
                      </a:solidFill>
                      <a:prstDash val="solid"/>
                      <a:round/>
                      <a:headEnd type="none" w="med" len="med"/>
                      <a:tailEnd type="none" w="med" len="med"/>
                    </a:lnR>
                    <a:lnT w="38100" cap="flat" cmpd="sng" algn="ctr">
                      <a:solidFill>
                        <a:srgbClr val="F3D54E"/>
                      </a:solidFill>
                      <a:prstDash val="solid"/>
                      <a:round/>
                      <a:headEnd type="none" w="med" len="med"/>
                      <a:tailEnd type="none" w="med" len="med"/>
                    </a:lnT>
                    <a:lnB w="38100" cap="flat" cmpd="sng" algn="ctr">
                      <a:solidFill>
                        <a:srgbClr val="F3D54E"/>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700" i="0" baseline="0" dirty="0"/>
                        <a:t>DATA - HDD OSTs</a:t>
                      </a:r>
                      <a:endParaRPr lang="en-US" sz="3700" dirty="0"/>
                    </a:p>
                  </a:txBody>
                  <a:tcPr marL="182880" marR="182880" marT="91440" marB="91440" anchor="ctr">
                    <a:lnL w="38100" cap="flat" cmpd="sng" algn="ctr">
                      <a:solidFill>
                        <a:srgbClr val="F3D54E"/>
                      </a:solidFill>
                      <a:prstDash val="solid"/>
                      <a:round/>
                      <a:headEnd type="none" w="med" len="med"/>
                      <a:tailEnd type="none" w="med" len="med"/>
                    </a:lnL>
                    <a:lnR w="38100" cap="flat" cmpd="sng" algn="ctr">
                      <a:solidFill>
                        <a:srgbClr val="F3D54E"/>
                      </a:solidFill>
                      <a:prstDash val="solid"/>
                      <a:round/>
                      <a:headEnd type="none" w="med" len="med"/>
                      <a:tailEnd type="none" w="med" len="med"/>
                    </a:lnR>
                    <a:lnT w="38100" cap="flat" cmpd="sng" algn="ctr">
                      <a:solidFill>
                        <a:srgbClr val="F3D54E"/>
                      </a:solidFill>
                      <a:prstDash val="solid"/>
                      <a:round/>
                      <a:headEnd type="none" w="med" len="med"/>
                      <a:tailEnd type="none" w="med" len="med"/>
                    </a:lnT>
                    <a:lnB w="38100" cap="flat" cmpd="sng" algn="ctr">
                      <a:solidFill>
                        <a:srgbClr val="F3D54E"/>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5232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1219215" eaLnBrk="1" fontAlgn="auto" hangingPunct="1">
              <a:spcBef>
                <a:spcPts val="0"/>
              </a:spcBef>
              <a:spcAft>
                <a:spcPts val="0"/>
              </a:spcAft>
            </a:pPr>
            <a:fld id="{EE2556C5-CE8C-6547-B838-EA80C61A4AF7}" type="slidenum">
              <a:rPr lang="en-US">
                <a:solidFill>
                  <a:prstClr val="white"/>
                </a:solidFill>
                <a:latin typeface="Arial"/>
                <a:ea typeface="+mn-ea"/>
              </a:rPr>
              <a:pPr defTabSz="1219215" eaLnBrk="1" fontAlgn="auto" hangingPunct="1">
                <a:spcBef>
                  <a:spcPts val="0"/>
                </a:spcBef>
                <a:spcAft>
                  <a:spcPts val="0"/>
                </a:spcAft>
              </a:pPr>
              <a:t>43</a:t>
            </a:fld>
            <a:endParaRPr lang="en-US" dirty="0">
              <a:solidFill>
                <a:prstClr val="white"/>
              </a:solidFill>
              <a:latin typeface="Arial"/>
              <a:ea typeface="+mn-ea"/>
            </a:endParaRPr>
          </a:p>
        </p:txBody>
      </p:sp>
      <p:sp>
        <p:nvSpPr>
          <p:cNvPr id="3" name="Content Placeholder 2"/>
          <p:cNvSpPr>
            <a:spLocks noGrp="1"/>
          </p:cNvSpPr>
          <p:nvPr>
            <p:ph sz="half" idx="1"/>
          </p:nvPr>
        </p:nvSpPr>
        <p:spPr>
          <a:xfrm>
            <a:off x="1214970" y="3208864"/>
            <a:ext cx="22031805" cy="9412592"/>
          </a:xfrm>
        </p:spPr>
        <p:txBody>
          <a:bodyPr>
            <a:normAutofit fontScale="92500" lnSpcReduction="10000"/>
          </a:bodyPr>
          <a:lstStyle/>
          <a:p>
            <a:r>
              <a:rPr lang="en-US" sz="5333" dirty="0"/>
              <a:t>Phase 0: Composite Layouts from PFL project					Lustre 2.10</a:t>
            </a:r>
          </a:p>
          <a:p>
            <a:pPr lvl="1">
              <a:spcBef>
                <a:spcPts val="1600"/>
              </a:spcBef>
            </a:pPr>
            <a:r>
              <a:rPr lang="en-US" sz="4800" dirty="0"/>
              <a:t>Plus OST pool inheritance, Project/Pool Quotas </a:t>
            </a:r>
          </a:p>
          <a:p>
            <a:r>
              <a:rPr lang="en-US" sz="5333" dirty="0"/>
              <a:t>Phase 1: Delayed read-only mirroring – depends on Phase 0	Lustre 2.11</a:t>
            </a:r>
          </a:p>
          <a:p>
            <a:pPr lvl="1">
              <a:spcBef>
                <a:spcPts val="1600"/>
              </a:spcBef>
            </a:pPr>
            <a:r>
              <a:rPr lang="en-US" sz="4800" dirty="0"/>
              <a:t>Manually replicate and migrate files across multiple tiers</a:t>
            </a:r>
          </a:p>
          <a:p>
            <a:r>
              <a:rPr lang="en-US" sz="5333" dirty="0"/>
              <a:t>Phase 2: Integration with policy engine/copytool - with/after Phase 1</a:t>
            </a:r>
          </a:p>
          <a:p>
            <a:pPr lvl="1">
              <a:spcBef>
                <a:spcPts val="1600"/>
              </a:spcBef>
            </a:pPr>
            <a:r>
              <a:rPr lang="en-US" sz="4800" dirty="0"/>
              <a:t>Automated migration between tiers based on admin policy/space</a:t>
            </a:r>
          </a:p>
          <a:p>
            <a:r>
              <a:rPr lang="en-US" sz="5333" dirty="0"/>
              <a:t>Phase 3: Immediate write replication – depends on Phase 1 	Lustre 2.12?</a:t>
            </a:r>
          </a:p>
          <a:p>
            <a:pPr lvl="1"/>
            <a:r>
              <a:rPr lang="en-US" sz="4800" dirty="0"/>
              <a:t>Client </a:t>
            </a:r>
            <a:r>
              <a:rPr lang="en-US" sz="4800"/>
              <a:t>writes file data </a:t>
            </a:r>
            <a:r>
              <a:rPr lang="en-US" sz="4800" dirty="0"/>
              <a:t>to multiple OSTs in parallel</a:t>
            </a:r>
          </a:p>
          <a:p>
            <a:r>
              <a:rPr lang="en-US" sz="5333" dirty="0"/>
              <a:t>Phase 4: Erasure coding for striped files - with/after Phase 		Lustre2.12?</a:t>
            </a:r>
          </a:p>
          <a:p>
            <a:pPr lvl="1">
              <a:spcBef>
                <a:spcPts val="1600"/>
              </a:spcBef>
            </a:pPr>
            <a:r>
              <a:rPr lang="en-US" sz="4800" dirty="0"/>
              <a:t>Avoid 2x or 3x overhead of mirroring files</a:t>
            </a:r>
          </a:p>
        </p:txBody>
      </p:sp>
      <p:sp>
        <p:nvSpPr>
          <p:cNvPr id="5" name="Title 4"/>
          <p:cNvSpPr>
            <a:spLocks noGrp="1"/>
          </p:cNvSpPr>
          <p:nvPr>
            <p:ph type="title"/>
          </p:nvPr>
        </p:nvSpPr>
        <p:spPr/>
        <p:txBody>
          <a:bodyPr/>
          <a:lstStyle/>
          <a:p>
            <a:r>
              <a:rPr lang="en-US" dirty="0"/>
              <a:t>FLR Phased Implementation Approach</a:t>
            </a:r>
            <a:br>
              <a:rPr lang="en-US" dirty="0"/>
            </a:br>
            <a:r>
              <a:rPr lang="en-US" sz="4267" dirty="0"/>
              <a:t>Can implement Phases 2/3/4 in any order</a:t>
            </a:r>
            <a:endParaRPr lang="en-US" dirty="0"/>
          </a:p>
        </p:txBody>
      </p:sp>
    </p:spTree>
    <p:extLst>
      <p:ext uri="{BB962C8B-B14F-4D97-AF65-F5344CB8AC3E}">
        <p14:creationId xmlns:p14="http://schemas.microsoft.com/office/powerpoint/2010/main" val="71913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14968" y="258235"/>
            <a:ext cx="21945600" cy="1042901"/>
          </a:xfrm>
        </p:spPr>
        <p:txBody>
          <a:bodyPr>
            <a:normAutofit fontScale="90000"/>
          </a:bodyPr>
          <a:lstStyle/>
          <a:p>
            <a:r>
              <a:rPr lang="en-US" b="1" dirty="0"/>
              <a:t>Legal Notices and Disclaimers</a:t>
            </a:r>
          </a:p>
        </p:txBody>
      </p:sp>
      <p:sp>
        <p:nvSpPr>
          <p:cNvPr id="2" name="Content Placeholder 1"/>
          <p:cNvSpPr>
            <a:spLocks noGrp="1"/>
          </p:cNvSpPr>
          <p:nvPr>
            <p:ph sz="quarter" idx="13"/>
          </p:nvPr>
        </p:nvSpPr>
        <p:spPr>
          <a:xfrm>
            <a:off x="508000" y="1353482"/>
            <a:ext cx="23507872" cy="10896157"/>
          </a:xfrm>
        </p:spPr>
        <p:txBody>
          <a:bodyPr>
            <a:noAutofit/>
          </a:bodyPr>
          <a:lstStyle/>
          <a:p>
            <a:r>
              <a:rPr lang="en-US" sz="1800" b="1" dirty="0">
                <a:solidFill>
                  <a:schemeClr val="tx1"/>
                </a:solidFill>
                <a:latin typeface="Intel Clear" charset="0"/>
                <a:ea typeface="Intel Clear" charset="0"/>
                <a:cs typeface="Intel Clear" charset="0"/>
              </a:rPr>
              <a:t>INFORMATION IN THIS DOCUMENT IS PROVIDED IN CONNECTION WITH INTEL® PRODUCTS. EXCEPT AS PROVIDED IN INTEL’S TERMS AND CONDITIONS OF SALE FOR SUCH PRODUCTS, INTEL ASSUMES NO LIABILITY WHATSOEVER, AND INTEL DISCLAIMS ANY EXPRESS OR IMPLIED WARRANTY RELATING TO SALE AND/OR USE OF INTEL PRODUCTS, INCLUDING LIABILITY OR WARRANTIES RELATING TO FITNESS FOR A PARTICULAR PURPOSE, MERCHANTABILITY, OR INFRINGEMENT OF ANY PATENT, COPYRIGHT, OR OTHER INTELLECTUAL PROPERTY RIGHT. Intel products are not intended for use in medical, life-saving, life-sustaining, critical control or safety systems, or in nuclear facility applications. </a:t>
            </a:r>
          </a:p>
          <a:p>
            <a:pPr>
              <a:spcBef>
                <a:spcPts val="1600"/>
              </a:spcBef>
            </a:pPr>
            <a:r>
              <a:rPr lang="en-US" sz="1800" b="1" dirty="0">
                <a:solidFill>
                  <a:schemeClr val="tx1"/>
                </a:solidFill>
                <a:latin typeface="Intel Clear" charset="0"/>
                <a:ea typeface="Intel Clear" charset="0"/>
                <a:cs typeface="Intel Clear" charset="0"/>
              </a:rPr>
              <a:t>Intel products may contain design defects or errors known as errata which may cause the product to deviate from published specifications. Current characterized errata are available on request.</a:t>
            </a:r>
          </a:p>
          <a:p>
            <a:pPr>
              <a:spcBef>
                <a:spcPts val="1600"/>
              </a:spcBef>
            </a:pPr>
            <a:r>
              <a:rPr lang="en-US" sz="1800" b="1" dirty="0">
                <a:solidFill>
                  <a:schemeClr val="tx1"/>
                </a:solidFill>
                <a:latin typeface="Intel Clear" charset="0"/>
                <a:ea typeface="Intel Clear" charset="0"/>
                <a:cs typeface="Intel Clear" charset="0"/>
              </a:rPr>
              <a:t>This document may contain information on products in the design phase of development. The information herein is subject to change without notice. Do not finalize a design with this information. Intel may make changes to dates, specifications, product descriptions, and plans referenced in this document at any time, without notice. Designers must not rely on the absence or characteristics of any features or instructions marked "reserved" or "undefined." Intel reserves these for future definition and shall have no responsibility whatsoever for conflicts or incompatibilities arising from future changes to them.  </a:t>
            </a:r>
          </a:p>
          <a:p>
            <a:pPr>
              <a:lnSpc>
                <a:spcPct val="120000"/>
              </a:lnSpc>
              <a:spcBef>
                <a:spcPts val="0"/>
              </a:spcBef>
            </a:pPr>
            <a:r>
              <a:rPr lang="en-US" sz="1800" b="1" dirty="0">
                <a:solidFill>
                  <a:schemeClr val="tx1"/>
                </a:solidFill>
                <a:latin typeface="Intel Clear" charset="0"/>
                <a:ea typeface="Intel Clear" charset="0"/>
                <a:cs typeface="Intel Clear" charset="0"/>
              </a:rPr>
              <a:t>Intel technologies’ features and benefits depend on system configuration and may require enabled hardware, software or service activation. Learn more at intel.com, or from the OEM or retailer.</a:t>
            </a:r>
          </a:p>
          <a:p>
            <a:pPr>
              <a:lnSpc>
                <a:spcPct val="120000"/>
              </a:lnSpc>
              <a:spcBef>
                <a:spcPts val="0"/>
              </a:spcBef>
            </a:pPr>
            <a:r>
              <a:rPr lang="en-US" sz="1800" b="1" dirty="0">
                <a:solidFill>
                  <a:schemeClr val="tx1"/>
                </a:solidFill>
                <a:latin typeface="Intel Clear" charset="0"/>
                <a:ea typeface="Intel Clear" charset="0"/>
                <a:cs typeface="Intel Clear" charset="0"/>
              </a:rPr>
              <a:t>No computer system can be absolutely secure. </a:t>
            </a:r>
          </a:p>
          <a:p>
            <a:pPr>
              <a:spcBef>
                <a:spcPts val="1600"/>
              </a:spcBef>
            </a:pPr>
            <a:r>
              <a:rPr lang="en-US" sz="1800" b="1" dirty="0">
                <a:solidFill>
                  <a:schemeClr val="tx1"/>
                </a:solidFill>
                <a:latin typeface="Intel Clear" charset="0"/>
                <a:ea typeface="Intel Clear" charset="0"/>
                <a:cs typeface="Intel Clear" charset="0"/>
              </a:rPr>
              <a:t>Intel Corporation or its subsidiaries in the United States and other countries may have patents or pending patent applications, trademarks, copyrights, or other intellectual property rights that relate to the presented subject matter. The furnishing of documents and other materials and information does not provide any license, express or implied, by estoppel or otherwise, to any such patents, trademarks, copyrights, or other intellectual property rights.</a:t>
            </a:r>
          </a:p>
          <a:p>
            <a:pPr>
              <a:spcBef>
                <a:spcPts val="1600"/>
              </a:spcBef>
            </a:pPr>
            <a:r>
              <a:rPr lang="en-US" sz="1800" b="1" dirty="0">
                <a:solidFill>
                  <a:schemeClr val="tx1"/>
                </a:solidFill>
                <a:latin typeface="Intel Clear" charset="0"/>
                <a:ea typeface="Intel Clear" charset="0"/>
                <a:cs typeface="Intel Clear" charset="0"/>
              </a:rPr>
              <a:t>Performance estimates or simulated results based on internal Intel analysis or architecture simulation or modeling are provided to you for informational purposes. Any differences in your system hardware, software or configuration may affect your actual performance.</a:t>
            </a:r>
          </a:p>
          <a:p>
            <a:pPr>
              <a:spcBef>
                <a:spcPts val="1600"/>
              </a:spcBef>
            </a:pPr>
            <a:r>
              <a:rPr lang="en-US" sz="1800" b="1" dirty="0">
                <a:solidFill>
                  <a:schemeClr val="tx1"/>
                </a:solidFill>
                <a:latin typeface="Intel Clear" charset="0"/>
                <a:ea typeface="Intel Clear" charset="0"/>
                <a:cs typeface="Intel Clear" charset="0"/>
              </a:rPr>
              <a:t>Performance tests and ratings are measured using specific computer systems and/or components and reflect the approximate performance of Intel products as measured by those tests. Any difference in system hardware or software design or configuration may affect actual performance. Buyers should consult other sources of information to evaluate the performance of systems or components they are considering purchasing. For more complete information about performance and benchmark results, visit www.intel.com/benchmarks.</a:t>
            </a:r>
          </a:p>
          <a:p>
            <a:pPr>
              <a:spcBef>
                <a:spcPts val="1600"/>
              </a:spcBef>
            </a:pPr>
            <a:r>
              <a:rPr lang="en-US" sz="1800" b="1" dirty="0">
                <a:solidFill>
                  <a:schemeClr val="tx1"/>
                </a:solidFill>
                <a:latin typeface="Intel Clear" charset="0"/>
                <a:ea typeface="Intel Clear" charset="0"/>
                <a:cs typeface="Intel Clear" charset="0"/>
              </a:rPr>
              <a:t>Intel does not control or audit third-party benchmark data or the web sites referenced in this document. You should visit the referenced web site and confirm whether referenced data are accurate.</a:t>
            </a:r>
          </a:p>
          <a:p>
            <a:pPr>
              <a:spcBef>
                <a:spcPts val="1600"/>
              </a:spcBef>
            </a:pPr>
            <a:r>
              <a:rPr lang="en-US" sz="1800" b="1" dirty="0">
                <a:solidFill>
                  <a:schemeClr val="tx1"/>
                </a:solidFill>
                <a:latin typeface="Intel Clear" charset="0"/>
                <a:ea typeface="Intel Clear" charset="0"/>
                <a:cs typeface="Intel Clear" charset="0"/>
              </a:rPr>
              <a:t>Optimization Notice: Intel's compilers may or may not optimize to the same degree for non-Intel microprocessors for optimizations that are not unique to Intel microprocessors. These optimizations include SSE2, SSE3, and SSSE3 instruction sets and other optimizations. Intel does not guarantee the availability, functionality, or effectiveness of any optimization on microprocessors not manufactured by Intel. Microprocessor-dependent optimizations in this product are intended for use with Intel microprocessors. Certain optimizations not specific to Intel microarchitecture are reserved for Intel microprocessors. Please refer to the applicable product User and Reference Guides for more information regarding the specific instruction sets covered by this notice.  Notice Revision #20110804.</a:t>
            </a:r>
          </a:p>
          <a:p>
            <a:pPr>
              <a:lnSpc>
                <a:spcPct val="120000"/>
              </a:lnSpc>
              <a:spcBef>
                <a:spcPts val="0"/>
              </a:spcBef>
            </a:pPr>
            <a:endParaRPr lang="en-US" sz="1800" b="1" dirty="0">
              <a:solidFill>
                <a:schemeClr val="tx1"/>
              </a:solidFill>
              <a:latin typeface="Intel Clear" charset="0"/>
              <a:ea typeface="Intel Clear" charset="0"/>
              <a:cs typeface="Intel Clear" charset="0"/>
            </a:endParaRPr>
          </a:p>
          <a:p>
            <a:pPr>
              <a:lnSpc>
                <a:spcPct val="120000"/>
              </a:lnSpc>
              <a:spcBef>
                <a:spcPts val="0"/>
              </a:spcBef>
            </a:pPr>
            <a:r>
              <a:rPr lang="en-US" sz="1800" b="1" dirty="0">
                <a:solidFill>
                  <a:schemeClr val="tx1"/>
                </a:solidFill>
                <a:latin typeface="Intel Clear" charset="0"/>
                <a:ea typeface="Intel Clear" charset="0"/>
                <a:cs typeface="Intel Clear" charset="0"/>
              </a:rPr>
              <a:t>Intel® Advanced Vector Extensions (Intel® AVX)* provides higher throughput to certain processor operations. Due to varying processor power characteristics, utilizing AVX instructions may cause a) some parts to operate at less than the rated frequency and b) some parts with Intel® Turbo Boost Technology 2.0 to not achieve any or maximum turbo frequencies. Performance varies depending on hardware, software, and system configuration and you can learn more at http://www.intel.com/go/turbo.</a:t>
            </a:r>
          </a:p>
          <a:p>
            <a:pPr>
              <a:lnSpc>
                <a:spcPct val="120000"/>
              </a:lnSpc>
              <a:spcBef>
                <a:spcPts val="0"/>
              </a:spcBef>
            </a:pPr>
            <a:r>
              <a:rPr lang="en-US" sz="1800" b="1" dirty="0">
                <a:solidFill>
                  <a:schemeClr val="tx1"/>
                </a:solidFill>
                <a:latin typeface="Intel Clear" charset="0"/>
                <a:ea typeface="Intel Clear" charset="0"/>
                <a:cs typeface="Intel Clear" charset="0"/>
              </a:rPr>
              <a:t>Intel processors of the same SKU may vary in frequency or power as a result of natural variability in the production process.</a:t>
            </a:r>
          </a:p>
          <a:p>
            <a:pPr>
              <a:spcBef>
                <a:spcPts val="1600"/>
              </a:spcBef>
            </a:pPr>
            <a:r>
              <a:rPr lang="en-US" sz="1800" b="1" dirty="0">
                <a:solidFill>
                  <a:schemeClr val="tx1"/>
                </a:solidFill>
                <a:latin typeface="Intel Clear" charset="0"/>
                <a:ea typeface="Intel Clear" charset="0"/>
                <a:cs typeface="Intel Clear" charset="0"/>
              </a:rPr>
              <a:t>Intel, the Intel logo, 3D-Xpoint, </a:t>
            </a:r>
            <a:r>
              <a:rPr lang="en-US" sz="1800" b="1" dirty="0" err="1">
                <a:solidFill>
                  <a:schemeClr val="tx1"/>
                </a:solidFill>
                <a:latin typeface="Intel Clear" charset="0"/>
                <a:ea typeface="Intel Clear" charset="0"/>
                <a:cs typeface="Intel Clear" charset="0"/>
              </a:rPr>
              <a:t>Optane</a:t>
            </a:r>
            <a:r>
              <a:rPr lang="en-US" sz="1800" b="1" dirty="0">
                <a:solidFill>
                  <a:schemeClr val="tx1"/>
                </a:solidFill>
                <a:latin typeface="Intel Clear" charset="0"/>
                <a:ea typeface="Intel Clear" charset="0"/>
                <a:cs typeface="Intel Clear" charset="0"/>
              </a:rPr>
              <a:t>, Xeon Phi, and Xeon are trademarks or registered trademarks of Intel Corporation or its subsidiaries in the United States and other countries.</a:t>
            </a:r>
          </a:p>
          <a:p>
            <a:pPr>
              <a:spcBef>
                <a:spcPts val="1600"/>
              </a:spcBef>
            </a:pPr>
            <a:r>
              <a:rPr lang="en-US" sz="1800" b="1" dirty="0">
                <a:solidFill>
                  <a:schemeClr val="tx1"/>
                </a:solidFill>
                <a:latin typeface="Intel Clear" charset="0"/>
                <a:ea typeface="Intel Clear" charset="0"/>
                <a:cs typeface="Intel Clear" charset="0"/>
              </a:rPr>
              <a:t>* Other names and brands may be claimed as the property of others.</a:t>
            </a:r>
          </a:p>
          <a:p>
            <a:pPr>
              <a:spcBef>
                <a:spcPts val="1600"/>
              </a:spcBef>
            </a:pPr>
            <a:r>
              <a:rPr lang="en-US" sz="1800" b="1" dirty="0">
                <a:solidFill>
                  <a:schemeClr val="tx1"/>
                </a:solidFill>
                <a:latin typeface="Intel Clear" charset="0"/>
                <a:ea typeface="Intel Clear" charset="0"/>
                <a:cs typeface="Intel Clear" charset="0"/>
              </a:rPr>
              <a:t>Copyright © 2017 Intel Corporation. All rights reserved.</a:t>
            </a:r>
          </a:p>
        </p:txBody>
      </p:sp>
      <p:sp>
        <p:nvSpPr>
          <p:cNvPr id="3" name="Slide Number Placeholder 2"/>
          <p:cNvSpPr>
            <a:spLocks noGrp="1"/>
          </p:cNvSpPr>
          <p:nvPr>
            <p:ph type="sldNum" sz="quarter" idx="4294967295"/>
          </p:nvPr>
        </p:nvSpPr>
        <p:spPr>
          <a:xfrm>
            <a:off x="18457893" y="12905805"/>
            <a:ext cx="5486400" cy="730251"/>
          </a:xfrm>
        </p:spPr>
        <p:txBody>
          <a:bodyPr/>
          <a:lstStyle/>
          <a:p>
            <a:pPr defTabSz="1219215" eaLnBrk="1" fontAlgn="auto" hangingPunct="1">
              <a:spcBef>
                <a:spcPts val="0"/>
              </a:spcBef>
              <a:spcAft>
                <a:spcPts val="0"/>
              </a:spcAft>
            </a:pPr>
            <a:fld id="{16E6454B-B52C-4303-B1F4-A8B4EC7C0EFA}" type="slidenum">
              <a:rPr lang="en-US">
                <a:solidFill>
                  <a:prstClr val="white"/>
                </a:solidFill>
                <a:latin typeface="Arial"/>
                <a:ea typeface="+mn-ea"/>
              </a:rPr>
              <a:pPr defTabSz="1219215" eaLnBrk="1" fontAlgn="auto" hangingPunct="1">
                <a:spcBef>
                  <a:spcPts val="0"/>
                </a:spcBef>
                <a:spcAft>
                  <a:spcPts val="0"/>
                </a:spcAft>
              </a:pPr>
              <a:t>44</a:t>
            </a:fld>
            <a:endParaRPr lang="en-US" dirty="0">
              <a:solidFill>
                <a:prstClr val="white"/>
              </a:solidFill>
              <a:latin typeface="Arial"/>
              <a:ea typeface="+mn-ea"/>
            </a:endParaRPr>
          </a:p>
        </p:txBody>
      </p:sp>
    </p:spTree>
    <p:extLst>
      <p:ext uri="{BB962C8B-B14F-4D97-AF65-F5344CB8AC3E}">
        <p14:creationId xmlns:p14="http://schemas.microsoft.com/office/powerpoint/2010/main" val="1770717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366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r>
              <a:rPr lang="en-US"/>
              <a:t>DISTRIBUTION STATEMENT A. Approved for public release. Distribution is unlimited.</a:t>
            </a:r>
            <a:endParaRPr lang="en-US" dirty="0"/>
          </a:p>
        </p:txBody>
      </p:sp>
      <p:sp>
        <p:nvSpPr>
          <p:cNvPr id="4" name="Title 1"/>
          <p:cNvSpPr txBox="1">
            <a:spLocks/>
          </p:cNvSpPr>
          <p:nvPr/>
        </p:nvSpPr>
        <p:spPr>
          <a:xfrm>
            <a:off x="3048000" y="1655032"/>
            <a:ext cx="18288000" cy="3785652"/>
          </a:xfrm>
          <a:prstGeom prst="rect">
            <a:avLst/>
          </a:prstGeom>
        </p:spPr>
        <p:txBody>
          <a:bodyPr wrap="square">
            <a:spAutoFit/>
          </a:bodyPr>
          <a:lstStyle>
            <a:lvl1pPr algn="ctr" defTabSz="914400" rtl="0" eaLnBrk="1" latinLnBrk="0" hangingPunct="1">
              <a:lnSpc>
                <a:spcPct val="100000"/>
              </a:lnSpc>
              <a:spcBef>
                <a:spcPct val="0"/>
              </a:spcBef>
              <a:buNone/>
              <a:defRPr sz="4000" b="1" i="1" kern="1200" baseline="0">
                <a:solidFill>
                  <a:srgbClr val="003399"/>
                </a:solidFill>
                <a:latin typeface="+mj-lt"/>
                <a:ea typeface="+mj-ea"/>
                <a:cs typeface="Arial" pitchFamily="34" charset="0"/>
              </a:defRPr>
            </a:lvl1pPr>
          </a:lstStyle>
          <a:p>
            <a:pPr>
              <a:spcBef>
                <a:spcPts val="0"/>
              </a:spcBef>
            </a:pPr>
            <a:r>
              <a:rPr lang="en-US" sz="8000" dirty="0"/>
              <a:t>Experiences with HDF5: </a:t>
            </a:r>
          </a:p>
          <a:p>
            <a:pPr>
              <a:spcBef>
                <a:spcPts val="0"/>
              </a:spcBef>
            </a:pPr>
            <a:r>
              <a:rPr lang="en-US" sz="8000" dirty="0"/>
              <a:t>I/O Mini-apps, Compression </a:t>
            </a:r>
          </a:p>
          <a:p>
            <a:pPr>
              <a:spcBef>
                <a:spcPts val="0"/>
              </a:spcBef>
            </a:pPr>
            <a:r>
              <a:rPr lang="en-US" sz="8000" dirty="0"/>
              <a:t>&amp; Physics-based Simulations</a:t>
            </a:r>
          </a:p>
        </p:txBody>
      </p:sp>
      <p:sp>
        <p:nvSpPr>
          <p:cNvPr id="5" name="TextBox 4"/>
          <p:cNvSpPr txBox="1"/>
          <p:nvPr/>
        </p:nvSpPr>
        <p:spPr>
          <a:xfrm>
            <a:off x="3048003" y="9721909"/>
            <a:ext cx="18287998" cy="2092881"/>
          </a:xfrm>
          <a:prstGeom prst="rect">
            <a:avLst/>
          </a:prstGeom>
          <a:noFill/>
        </p:spPr>
        <p:txBody>
          <a:bodyPr wrap="square" rtlCol="0">
            <a:spAutoFit/>
          </a:bodyPr>
          <a:lstStyle/>
          <a:p>
            <a:pPr algn="ctr">
              <a:spcAft>
                <a:spcPts val="1200"/>
              </a:spcAft>
            </a:pPr>
            <a:r>
              <a:rPr lang="en-US" sz="4000" b="1" i="1" dirty="0"/>
              <a:t>Presented by</a:t>
            </a:r>
          </a:p>
          <a:p>
            <a:pPr algn="ctr"/>
            <a:r>
              <a:rPr lang="en-US" sz="4000" dirty="0"/>
              <a:t>Sean Ziegeler (Engility PETTT)</a:t>
            </a:r>
          </a:p>
          <a:p>
            <a:pPr algn="ctr"/>
            <a:r>
              <a:rPr lang="en-US" sz="4000" dirty="0"/>
              <a:t>November 15, 2017</a:t>
            </a:r>
          </a:p>
        </p:txBody>
      </p:sp>
      <p:sp>
        <p:nvSpPr>
          <p:cNvPr id="6" name="TextBox 5"/>
          <p:cNvSpPr txBox="1"/>
          <p:nvPr/>
        </p:nvSpPr>
        <p:spPr>
          <a:xfrm>
            <a:off x="3048003" y="6515969"/>
            <a:ext cx="18287998" cy="2062103"/>
          </a:xfrm>
          <a:prstGeom prst="rect">
            <a:avLst/>
          </a:prstGeom>
          <a:noFill/>
        </p:spPr>
        <p:txBody>
          <a:bodyPr wrap="square" rtlCol="0">
            <a:spAutoFit/>
          </a:bodyPr>
          <a:lstStyle/>
          <a:p>
            <a:pPr algn="ctr"/>
            <a:r>
              <a:rPr lang="en-US" sz="6400" b="1" dirty="0">
                <a:solidFill>
                  <a:srgbClr val="003399"/>
                </a:solidFill>
              </a:rPr>
              <a:t>User Productivity Enhancement, </a:t>
            </a:r>
            <a:br>
              <a:rPr lang="en-US" sz="6400" b="1" dirty="0">
                <a:solidFill>
                  <a:srgbClr val="003399"/>
                </a:solidFill>
              </a:rPr>
            </a:br>
            <a:r>
              <a:rPr lang="en-US" sz="6400" b="1" dirty="0">
                <a:solidFill>
                  <a:srgbClr val="003399"/>
                </a:solidFill>
              </a:rPr>
              <a:t>Technology Transfer, and Training (PETTT)</a:t>
            </a:r>
          </a:p>
        </p:txBody>
      </p:sp>
    </p:spTree>
    <p:extLst>
      <p:ext uri="{BB962C8B-B14F-4D97-AF65-F5344CB8AC3E}">
        <p14:creationId xmlns:p14="http://schemas.microsoft.com/office/powerpoint/2010/main" val="2757257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sz="7200" dirty="0">
                <a:latin typeface="+mj-lt"/>
              </a:rPr>
              <a:t>Topics</a:t>
            </a:r>
          </a:p>
        </p:txBody>
      </p:sp>
      <p:sp>
        <p:nvSpPr>
          <p:cNvPr id="2" name="Footer Placeholder 1"/>
          <p:cNvSpPr>
            <a:spLocks noGrp="1"/>
          </p:cNvSpPr>
          <p:nvPr>
            <p:ph type="ftr" sz="quarter" idx="3"/>
          </p:nvPr>
        </p:nvSpPr>
        <p:spPr>
          <a:prstGeom prst="rect">
            <a:avLst/>
          </a:prstGeom>
        </p:spPr>
        <p:txBody>
          <a:bodyPr/>
          <a:lstStyle/>
          <a:p>
            <a:r>
              <a:rPr lang="en-US" dirty="0"/>
              <a:t>DISTRIBUTION STATEMENT A. Approved for public release. Distribution is unlimited.</a:t>
            </a:r>
          </a:p>
        </p:txBody>
      </p:sp>
      <p:sp>
        <p:nvSpPr>
          <p:cNvPr id="6" name="Text Placeholder 15"/>
          <p:cNvSpPr txBox="1">
            <a:spLocks/>
          </p:cNvSpPr>
          <p:nvPr/>
        </p:nvSpPr>
        <p:spPr>
          <a:xfrm>
            <a:off x="4896402" y="2045357"/>
            <a:ext cx="14379956" cy="5083443"/>
          </a:xfrm>
          <a:prstGeom prst="rect">
            <a:avLst/>
          </a:prstGeom>
        </p:spPr>
        <p:txBody>
          <a:bodyPr vert="horz" wrap="square" lIns="182880" tIns="91440" rIns="182880" bIns="91440" rtlCol="0">
            <a:spAutoFit/>
          </a:bodyPr>
          <a:lstStyle>
            <a:lvl1pPr marL="342900" indent="-342900" algn="l" defTabSz="914400" rtl="0" eaLnBrk="1" latinLnBrk="0" hangingPunct="1">
              <a:spcBef>
                <a:spcPts val="1000"/>
              </a:spcBef>
              <a:buClr>
                <a:srgbClr val="C00000"/>
              </a:buClr>
              <a:buSzPct val="115000"/>
              <a:buFont typeface="Wingdings 2" pitchFamily="18" charset="2"/>
              <a:buChar char=""/>
              <a:defRPr sz="2400" b="1" kern="1200">
                <a:solidFill>
                  <a:schemeClr val="tx1"/>
                </a:solidFill>
                <a:latin typeface="+mj-lt"/>
                <a:ea typeface="+mn-ea"/>
                <a:cs typeface="Arial" pitchFamily="34" charset="0"/>
              </a:defRPr>
            </a:lvl1pPr>
            <a:lvl2pPr marL="684213" indent="-342900" algn="l" defTabSz="914400" rtl="0" eaLnBrk="1" latinLnBrk="0" hangingPunct="1">
              <a:spcBef>
                <a:spcPts val="600"/>
              </a:spcBef>
              <a:buClr>
                <a:schemeClr val="tx1">
                  <a:lumMod val="75000"/>
                  <a:lumOff val="25000"/>
                </a:schemeClr>
              </a:buClr>
              <a:buSzPct val="120000"/>
              <a:buFont typeface="Arial" pitchFamily="34" charset="0"/>
              <a:buChar char="–"/>
              <a:defRPr sz="1800" b="0" kern="1200">
                <a:solidFill>
                  <a:schemeClr val="tx1"/>
                </a:solidFill>
                <a:latin typeface="+mj-lt"/>
                <a:ea typeface="+mn-ea"/>
                <a:cs typeface="Arial" pitchFamily="34" charset="0"/>
              </a:defRPr>
            </a:lvl2pPr>
            <a:lvl3pPr marL="1030288" indent="-346075" algn="l" defTabSz="914400" rtl="0" eaLnBrk="1" latinLnBrk="0" hangingPunct="1">
              <a:spcBef>
                <a:spcPts val="400"/>
              </a:spcBef>
              <a:buClr>
                <a:srgbClr val="CF5152"/>
              </a:buClr>
              <a:buSzPct val="75000"/>
              <a:buFont typeface="Wingdings 2" pitchFamily="18" charset="2"/>
              <a:buChar char=""/>
              <a:defRPr sz="1600" kern="1200">
                <a:solidFill>
                  <a:schemeClr val="tx1"/>
                </a:solidFill>
                <a:latin typeface="+mj-lt"/>
                <a:ea typeface="+mn-ea"/>
                <a:cs typeface="Arial" pitchFamily="34" charset="0"/>
              </a:defRPr>
            </a:lvl3pPr>
            <a:lvl4pPr marL="1376363" indent="-346075" algn="l" defTabSz="914400" rtl="0" eaLnBrk="1" latinLnBrk="0" hangingPunct="1">
              <a:spcBef>
                <a:spcPts val="300"/>
              </a:spcBef>
              <a:buClr>
                <a:schemeClr val="tx1">
                  <a:lumMod val="65000"/>
                  <a:lumOff val="35000"/>
                </a:schemeClr>
              </a:buClr>
              <a:buSzPct val="120000"/>
              <a:buFont typeface="Arial" pitchFamily="34" charset="0"/>
              <a:buChar char="–"/>
              <a:defRPr sz="1400" kern="1200">
                <a:solidFill>
                  <a:schemeClr val="tx1"/>
                </a:solidFill>
                <a:latin typeface="+mj-lt"/>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SzPct val="120000"/>
            </a:pPr>
            <a:r>
              <a:rPr lang="en-US" sz="4800" dirty="0"/>
              <a:t>MiniIO: I/O Mini-apps</a:t>
            </a:r>
          </a:p>
          <a:p>
            <a:r>
              <a:rPr lang="en-US" sz="4800" dirty="0"/>
              <a:t>Compression Study</a:t>
            </a:r>
          </a:p>
          <a:p>
            <a:pPr lvl="1">
              <a:buClr>
                <a:srgbClr val="003399"/>
              </a:buClr>
            </a:pPr>
            <a:r>
              <a:rPr lang="en-US" sz="4000" dirty="0"/>
              <a:t>Results</a:t>
            </a:r>
          </a:p>
          <a:p>
            <a:r>
              <a:rPr lang="en-US" sz="4800" dirty="0"/>
              <a:t>HDF5 Autotuner Results</a:t>
            </a:r>
          </a:p>
          <a:p>
            <a:r>
              <a:rPr lang="en-US" sz="4800" dirty="0"/>
              <a:t>How/Why HDF5</a:t>
            </a:r>
          </a:p>
          <a:p>
            <a:r>
              <a:rPr lang="en-US" sz="4800" dirty="0"/>
              <a:t>What do we need from HDF5?</a:t>
            </a:r>
          </a:p>
        </p:txBody>
      </p:sp>
    </p:spTree>
    <p:extLst>
      <p:ext uri="{BB962C8B-B14F-4D97-AF65-F5344CB8AC3E}">
        <p14:creationId xmlns:p14="http://schemas.microsoft.com/office/powerpoint/2010/main" val="14018065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3048001" y="426065"/>
            <a:ext cx="18287998" cy="1200329"/>
          </a:xfrm>
        </p:spPr>
        <p:txBody>
          <a:bodyPr/>
          <a:lstStyle/>
          <a:p>
            <a:pPr eaLnBrk="1" hangingPunct="1"/>
            <a:r>
              <a:rPr lang="en-US" dirty="0">
                <a:latin typeface="+mj-lt"/>
              </a:rPr>
              <a:t>MiniIO: I/O Mini-apps</a:t>
            </a:r>
          </a:p>
        </p:txBody>
      </p:sp>
      <p:sp>
        <p:nvSpPr>
          <p:cNvPr id="6" name="Text Placeholder 15"/>
          <p:cNvSpPr txBox="1">
            <a:spLocks/>
          </p:cNvSpPr>
          <p:nvPr/>
        </p:nvSpPr>
        <p:spPr>
          <a:xfrm>
            <a:off x="4020101" y="2045356"/>
            <a:ext cx="16687250" cy="7879080"/>
          </a:xfrm>
          <a:prstGeom prst="rect">
            <a:avLst/>
          </a:prstGeom>
        </p:spPr>
        <p:txBody>
          <a:bodyPr vert="horz" wrap="square" lIns="182880" tIns="91440" rIns="182880" bIns="91440" rtlCol="0">
            <a:spAutoFit/>
          </a:bodyPr>
          <a:lstStyle>
            <a:lvl1pPr marL="342900" indent="-342900" algn="l" defTabSz="914400" rtl="0" eaLnBrk="1" latinLnBrk="0" hangingPunct="1">
              <a:spcBef>
                <a:spcPts val="1000"/>
              </a:spcBef>
              <a:buClr>
                <a:srgbClr val="C00000"/>
              </a:buClr>
              <a:buSzPct val="115000"/>
              <a:buFont typeface="Wingdings 2" pitchFamily="18" charset="2"/>
              <a:buChar char=""/>
              <a:defRPr sz="2400" b="1" kern="1200">
                <a:solidFill>
                  <a:schemeClr val="tx1"/>
                </a:solidFill>
                <a:latin typeface="+mj-lt"/>
                <a:ea typeface="+mn-ea"/>
                <a:cs typeface="Arial" pitchFamily="34" charset="0"/>
              </a:defRPr>
            </a:lvl1pPr>
            <a:lvl2pPr marL="684213" indent="-342900" algn="l" defTabSz="914400" rtl="0" eaLnBrk="1" latinLnBrk="0" hangingPunct="1">
              <a:spcBef>
                <a:spcPts val="600"/>
              </a:spcBef>
              <a:buClr>
                <a:schemeClr val="tx1">
                  <a:lumMod val="75000"/>
                  <a:lumOff val="25000"/>
                </a:schemeClr>
              </a:buClr>
              <a:buSzPct val="120000"/>
              <a:buFont typeface="Arial" pitchFamily="34" charset="0"/>
              <a:buChar char="–"/>
              <a:defRPr sz="1800" b="0" kern="1200">
                <a:solidFill>
                  <a:schemeClr val="tx1"/>
                </a:solidFill>
                <a:latin typeface="+mj-lt"/>
                <a:ea typeface="+mn-ea"/>
                <a:cs typeface="Arial" pitchFamily="34" charset="0"/>
              </a:defRPr>
            </a:lvl2pPr>
            <a:lvl3pPr marL="1030288" indent="-346075" algn="l" defTabSz="914400" rtl="0" eaLnBrk="1" latinLnBrk="0" hangingPunct="1">
              <a:spcBef>
                <a:spcPts val="400"/>
              </a:spcBef>
              <a:buClr>
                <a:srgbClr val="CF5152"/>
              </a:buClr>
              <a:buSzPct val="75000"/>
              <a:buFont typeface="Wingdings 2" pitchFamily="18" charset="2"/>
              <a:buChar char=""/>
              <a:defRPr sz="1600" kern="1200">
                <a:solidFill>
                  <a:schemeClr val="tx1"/>
                </a:solidFill>
                <a:latin typeface="+mj-lt"/>
                <a:ea typeface="+mn-ea"/>
                <a:cs typeface="Arial" pitchFamily="34" charset="0"/>
              </a:defRPr>
            </a:lvl3pPr>
            <a:lvl4pPr marL="1376363" indent="-346075" algn="l" defTabSz="914400" rtl="0" eaLnBrk="1" latinLnBrk="0" hangingPunct="1">
              <a:spcBef>
                <a:spcPts val="300"/>
              </a:spcBef>
              <a:buClr>
                <a:schemeClr val="tx1">
                  <a:lumMod val="65000"/>
                  <a:lumOff val="35000"/>
                </a:schemeClr>
              </a:buClr>
              <a:buSzPct val="120000"/>
              <a:buFont typeface="Arial" pitchFamily="34" charset="0"/>
              <a:buChar char="–"/>
              <a:defRPr sz="1400" kern="1200">
                <a:solidFill>
                  <a:schemeClr val="tx1"/>
                </a:solidFill>
                <a:latin typeface="+mj-lt"/>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SzPct val="120000"/>
            </a:pPr>
            <a:r>
              <a:rPr lang="en-US" sz="4000" dirty="0"/>
              <a:t>MPI, no threads (yet, but can be simulated with fewer ranks per node)</a:t>
            </a:r>
          </a:p>
          <a:p>
            <a:pPr>
              <a:buSzPct val="120000"/>
            </a:pPr>
            <a:r>
              <a:rPr lang="en-US" sz="4000" dirty="0"/>
              <a:t>Four apps for now, common physics-based HPC simulation data structures</a:t>
            </a:r>
          </a:p>
          <a:p>
            <a:pPr lvl="1">
              <a:buClr>
                <a:srgbClr val="003399"/>
              </a:buClr>
            </a:pPr>
            <a:r>
              <a:rPr lang="en-US" sz="3200" dirty="0"/>
              <a:t>All are interesting use cases for compression, but here we focus on one</a:t>
            </a:r>
          </a:p>
          <a:p>
            <a:r>
              <a:rPr lang="en-US" sz="4400" dirty="0"/>
              <a:t>MPI-IO, ADIOS, &amp; HDF5 output options</a:t>
            </a:r>
          </a:p>
          <a:p>
            <a:pPr>
              <a:buSzPct val="120000"/>
            </a:pPr>
            <a:r>
              <a:rPr lang="en-US" sz="4000" dirty="0"/>
              <a:t>Built explicitly around physics-based code options</a:t>
            </a:r>
          </a:p>
          <a:p>
            <a:pPr lvl="1">
              <a:spcAft>
                <a:spcPts val="1200"/>
              </a:spcAft>
              <a:buClr>
                <a:srgbClr val="003399"/>
              </a:buClr>
            </a:pPr>
            <a:r>
              <a:rPr lang="en-US" sz="3200" dirty="0"/>
              <a:t>Not extracted code kernels or emulators, as per, e.g., </a:t>
            </a:r>
            <a:r>
              <a:rPr lang="en-US" sz="3200" i="1" dirty="0"/>
              <a:t>skel</a:t>
            </a:r>
            <a:r>
              <a:rPr lang="en-US" sz="3200" dirty="0"/>
              <a:t> or </a:t>
            </a:r>
            <a:r>
              <a:rPr lang="en-US" sz="3200" i="1" dirty="0"/>
              <a:t>MACSio</a:t>
            </a:r>
            <a:r>
              <a:rPr lang="en-US" sz="3200" dirty="0"/>
              <a:t> or general I/O benchmarks like </a:t>
            </a:r>
            <a:r>
              <a:rPr lang="en-US" sz="3200" i="1" dirty="0"/>
              <a:t>IOR</a:t>
            </a:r>
            <a:endParaRPr lang="en-US" sz="3200" dirty="0"/>
          </a:p>
          <a:p>
            <a:pPr lvl="1">
              <a:spcAft>
                <a:spcPts val="1200"/>
              </a:spcAft>
              <a:buClr>
                <a:srgbClr val="003399"/>
              </a:buClr>
            </a:pPr>
            <a:r>
              <a:rPr lang="en-US" sz="3200" dirty="0"/>
              <a:t>Why not?  (1) Skel only for ADIOS; MACSio had not been published yet</a:t>
            </a:r>
          </a:p>
          <a:p>
            <a:pPr lvl="1">
              <a:spcAft>
                <a:spcPts val="1200"/>
              </a:spcAft>
              <a:buClr>
                <a:srgbClr val="003399"/>
              </a:buClr>
            </a:pPr>
            <a:r>
              <a:rPr lang="en-US" sz="3200" dirty="0"/>
              <a:t>Why not? (2) MiniIO provides numerous physics-based simulation options (grid settings, load balancing, variable settings </a:t>
            </a:r>
            <a:r>
              <a:rPr lang="mr-IN" sz="3200" dirty="0"/>
              <a:t>…</a:t>
            </a:r>
            <a:r>
              <a:rPr lang="en-US" sz="3200" dirty="0"/>
              <a:t>) that can be directly mapped to performance</a:t>
            </a:r>
          </a:p>
          <a:p>
            <a:pPr lvl="1">
              <a:spcAft>
                <a:spcPts val="1200"/>
              </a:spcAft>
              <a:buClr>
                <a:srgbClr val="003399"/>
              </a:buClr>
            </a:pPr>
            <a:r>
              <a:rPr lang="en-US" sz="3200" dirty="0"/>
              <a:t>IOR or MACSio could work in the long run, but we would need to ensure all MiniIO features mapped properly to them</a:t>
            </a:r>
          </a:p>
        </p:txBody>
      </p:sp>
      <p:sp>
        <p:nvSpPr>
          <p:cNvPr id="2" name="Footer Placeholder 1"/>
          <p:cNvSpPr>
            <a:spLocks noGrp="1"/>
          </p:cNvSpPr>
          <p:nvPr>
            <p:ph type="ftr" sz="quarter" idx="3"/>
          </p:nvPr>
        </p:nvSpPr>
        <p:spPr/>
        <p:txBody>
          <a:bodyPr/>
          <a:lstStyle/>
          <a:p>
            <a:r>
              <a:rPr lang="en-US"/>
              <a:t>DISTRIBUTION STATEMENT A. Approved for public release. Distribution is unlimited.</a:t>
            </a:r>
            <a:endParaRPr lang="en-US" dirty="0"/>
          </a:p>
        </p:txBody>
      </p:sp>
    </p:spTree>
    <p:extLst>
      <p:ext uri="{BB962C8B-B14F-4D97-AF65-F5344CB8AC3E}">
        <p14:creationId xmlns:p14="http://schemas.microsoft.com/office/powerpoint/2010/main" val="12425784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3048001" y="426065"/>
            <a:ext cx="18287998" cy="1200329"/>
          </a:xfrm>
        </p:spPr>
        <p:txBody>
          <a:bodyPr/>
          <a:lstStyle/>
          <a:p>
            <a:pPr eaLnBrk="1" hangingPunct="1"/>
            <a:r>
              <a:rPr lang="en-US" dirty="0">
                <a:latin typeface="+mj-lt"/>
              </a:rPr>
              <a:t>MiniIO: I/O Mini-apps</a:t>
            </a:r>
          </a:p>
        </p:txBody>
      </p:sp>
      <p:pic>
        <p:nvPicPr>
          <p:cNvPr id="2" name="all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09494" y="1784554"/>
            <a:ext cx="10731248" cy="10731248"/>
          </a:xfrm>
          <a:prstGeom prst="rect">
            <a:avLst/>
          </a:prstGeom>
        </p:spPr>
      </p:pic>
      <p:sp>
        <p:nvSpPr>
          <p:cNvPr id="7" name="TextBox 6"/>
          <p:cNvSpPr txBox="1"/>
          <p:nvPr/>
        </p:nvSpPr>
        <p:spPr>
          <a:xfrm>
            <a:off x="17540742" y="9721734"/>
            <a:ext cx="2521844" cy="707886"/>
          </a:xfrm>
          <a:prstGeom prst="rect">
            <a:avLst/>
          </a:prstGeom>
          <a:noFill/>
        </p:spPr>
        <p:txBody>
          <a:bodyPr wrap="none" rtlCol="0">
            <a:spAutoFit/>
          </a:bodyPr>
          <a:lstStyle/>
          <a:p>
            <a:r>
              <a:rPr lang="en-US" sz="4000" dirty="0"/>
              <a:t>”Unstruct”</a:t>
            </a:r>
          </a:p>
        </p:txBody>
      </p:sp>
      <p:sp>
        <p:nvSpPr>
          <p:cNvPr id="8" name="TextBox 7"/>
          <p:cNvSpPr txBox="1"/>
          <p:nvPr/>
        </p:nvSpPr>
        <p:spPr>
          <a:xfrm>
            <a:off x="4645970" y="3927824"/>
            <a:ext cx="2207656" cy="707886"/>
          </a:xfrm>
          <a:prstGeom prst="rect">
            <a:avLst/>
          </a:prstGeom>
          <a:noFill/>
        </p:spPr>
        <p:txBody>
          <a:bodyPr wrap="none" rtlCol="0">
            <a:spAutoFit/>
          </a:bodyPr>
          <a:lstStyle/>
          <a:p>
            <a:r>
              <a:rPr lang="en-US" sz="4000" dirty="0"/>
              <a:t>”Cartiso”</a:t>
            </a:r>
          </a:p>
        </p:txBody>
      </p:sp>
      <p:sp>
        <p:nvSpPr>
          <p:cNvPr id="9" name="TextBox 8"/>
          <p:cNvSpPr txBox="1"/>
          <p:nvPr/>
        </p:nvSpPr>
        <p:spPr>
          <a:xfrm>
            <a:off x="4777663" y="9721734"/>
            <a:ext cx="1923925" cy="707886"/>
          </a:xfrm>
          <a:prstGeom prst="rect">
            <a:avLst/>
          </a:prstGeom>
          <a:noFill/>
        </p:spPr>
        <p:txBody>
          <a:bodyPr wrap="none" rtlCol="0">
            <a:spAutoFit/>
          </a:bodyPr>
          <a:lstStyle/>
          <a:p>
            <a:r>
              <a:rPr lang="en-US" sz="4000" dirty="0"/>
              <a:t>”Struct”</a:t>
            </a:r>
          </a:p>
        </p:txBody>
      </p:sp>
      <p:sp>
        <p:nvSpPr>
          <p:cNvPr id="10" name="TextBox 9"/>
          <p:cNvSpPr txBox="1"/>
          <p:nvPr/>
        </p:nvSpPr>
        <p:spPr>
          <a:xfrm>
            <a:off x="17597876" y="3927824"/>
            <a:ext cx="1693092" cy="707886"/>
          </a:xfrm>
          <a:prstGeom prst="rect">
            <a:avLst/>
          </a:prstGeom>
          <a:noFill/>
        </p:spPr>
        <p:txBody>
          <a:bodyPr wrap="none" rtlCol="0">
            <a:spAutoFit/>
          </a:bodyPr>
          <a:lstStyle/>
          <a:p>
            <a:r>
              <a:rPr lang="en-US" sz="4000" dirty="0"/>
              <a:t>”AMR”</a:t>
            </a:r>
          </a:p>
        </p:txBody>
      </p:sp>
      <p:sp>
        <p:nvSpPr>
          <p:cNvPr id="3" name="Footer Placeholder 2"/>
          <p:cNvSpPr>
            <a:spLocks noGrp="1"/>
          </p:cNvSpPr>
          <p:nvPr>
            <p:ph type="ftr" sz="quarter" idx="3"/>
          </p:nvPr>
        </p:nvSpPr>
        <p:spPr/>
        <p:txBody>
          <a:bodyPr/>
          <a:lstStyle/>
          <a:p>
            <a:r>
              <a:rPr lang="en-US"/>
              <a:t>DISTRIBUTION STATEMENT A. Approved for public release. Distribution is unlimited.</a:t>
            </a:r>
            <a:endParaRPr lang="en-US" dirty="0"/>
          </a:p>
        </p:txBody>
      </p:sp>
    </p:spTree>
    <p:extLst>
      <p:ext uri="{BB962C8B-B14F-4D97-AF65-F5344CB8AC3E}">
        <p14:creationId xmlns:p14="http://schemas.microsoft.com/office/powerpoint/2010/main" val="9593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pasted-image.pdf"/>
          <p:cNvPicPr>
            <a:picLocks noChangeAspect="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2994025"/>
            <a:ext cx="24384000" cy="302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2" name="Rectangle 3"/>
          <p:cNvSpPr>
            <a:spLocks/>
          </p:cNvSpPr>
          <p:nvPr/>
        </p:nvSpPr>
        <p:spPr bwMode="auto">
          <a:xfrm>
            <a:off x="22691725" y="1476375"/>
            <a:ext cx="284163" cy="46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50800" tIns="50800" rIns="50800" bIns="50800">
            <a:spAutoFit/>
          </a:bodyPr>
          <a:lstStyle>
            <a:lvl1pPr>
              <a:defRPr sz="5000">
                <a:solidFill>
                  <a:srgbClr val="000000"/>
                </a:solidFill>
                <a:latin typeface="Helvetica Light" pitchFamily="1" charset="0"/>
                <a:ea typeface="MS PGothic" panose="020B0600070205080204" pitchFamily="34" charset="-128"/>
                <a:sym typeface="Helvetica Light" pitchFamily="1" charset="0"/>
              </a:defRPr>
            </a:lvl1pPr>
            <a:lvl2pPr marL="742950" indent="-285750">
              <a:defRPr sz="5000">
                <a:solidFill>
                  <a:srgbClr val="000000"/>
                </a:solidFill>
                <a:latin typeface="Helvetica Light" pitchFamily="1" charset="0"/>
                <a:ea typeface="MS PGothic" panose="020B0600070205080204" pitchFamily="34" charset="-128"/>
                <a:sym typeface="Helvetica Light" pitchFamily="1" charset="0"/>
              </a:defRPr>
            </a:lvl2pPr>
            <a:lvl3pPr marL="1143000" indent="-228600">
              <a:defRPr sz="5000">
                <a:solidFill>
                  <a:srgbClr val="000000"/>
                </a:solidFill>
                <a:latin typeface="Helvetica Light" pitchFamily="1" charset="0"/>
                <a:ea typeface="MS PGothic" panose="020B0600070205080204" pitchFamily="34" charset="-128"/>
                <a:sym typeface="Helvetica Light" pitchFamily="1" charset="0"/>
              </a:defRPr>
            </a:lvl3pPr>
            <a:lvl4pPr marL="1600200" indent="-228600">
              <a:defRPr sz="5000">
                <a:solidFill>
                  <a:srgbClr val="000000"/>
                </a:solidFill>
                <a:latin typeface="Helvetica Light" pitchFamily="1" charset="0"/>
                <a:ea typeface="MS PGothic" panose="020B0600070205080204" pitchFamily="34" charset="-128"/>
                <a:sym typeface="Helvetica Light" pitchFamily="1" charset="0"/>
              </a:defRPr>
            </a:lvl4pPr>
            <a:lvl5pPr marL="2057400" indent="-228600">
              <a:defRPr sz="5000">
                <a:solidFill>
                  <a:srgbClr val="000000"/>
                </a:solidFill>
                <a:latin typeface="Helvetica Light" pitchFamily="1" charset="0"/>
                <a:ea typeface="MS PGothic" panose="020B0600070205080204" pitchFamily="34" charset="-128"/>
                <a:sym typeface="Helvetica Light" pitchFamily="1" charset="0"/>
              </a:defRPr>
            </a:lvl5pPr>
            <a:lvl6pPr marL="2514600" indent="-228600" defTabSz="825500" eaLnBrk="0" fontAlgn="base" hangingPunct="0">
              <a:spcBef>
                <a:spcPct val="0"/>
              </a:spcBef>
              <a:spcAft>
                <a:spcPct val="0"/>
              </a:spcAft>
              <a:defRPr sz="5000">
                <a:solidFill>
                  <a:srgbClr val="000000"/>
                </a:solidFill>
                <a:latin typeface="Helvetica Light" pitchFamily="1" charset="0"/>
                <a:ea typeface="MS PGothic" panose="020B0600070205080204" pitchFamily="34" charset="-128"/>
                <a:sym typeface="Helvetica Light" pitchFamily="1" charset="0"/>
              </a:defRPr>
            </a:lvl6pPr>
            <a:lvl7pPr marL="2971800" indent="-228600" defTabSz="825500" eaLnBrk="0" fontAlgn="base" hangingPunct="0">
              <a:spcBef>
                <a:spcPct val="0"/>
              </a:spcBef>
              <a:spcAft>
                <a:spcPct val="0"/>
              </a:spcAft>
              <a:defRPr sz="5000">
                <a:solidFill>
                  <a:srgbClr val="000000"/>
                </a:solidFill>
                <a:latin typeface="Helvetica Light" pitchFamily="1" charset="0"/>
                <a:ea typeface="MS PGothic" panose="020B0600070205080204" pitchFamily="34" charset="-128"/>
                <a:sym typeface="Helvetica Light" pitchFamily="1" charset="0"/>
              </a:defRPr>
            </a:lvl7pPr>
            <a:lvl8pPr marL="3429000" indent="-228600" defTabSz="825500" eaLnBrk="0" fontAlgn="base" hangingPunct="0">
              <a:spcBef>
                <a:spcPct val="0"/>
              </a:spcBef>
              <a:spcAft>
                <a:spcPct val="0"/>
              </a:spcAft>
              <a:defRPr sz="5000">
                <a:solidFill>
                  <a:srgbClr val="000000"/>
                </a:solidFill>
                <a:latin typeface="Helvetica Light" pitchFamily="1" charset="0"/>
                <a:ea typeface="MS PGothic" panose="020B0600070205080204" pitchFamily="34" charset="-128"/>
                <a:sym typeface="Helvetica Light" pitchFamily="1" charset="0"/>
              </a:defRPr>
            </a:lvl8pPr>
            <a:lvl9pPr marL="3886200" indent="-228600" defTabSz="825500" eaLnBrk="0" fontAlgn="base" hangingPunct="0">
              <a:spcBef>
                <a:spcPct val="0"/>
              </a:spcBef>
              <a:spcAft>
                <a:spcPct val="0"/>
              </a:spcAft>
              <a:defRPr sz="5000">
                <a:solidFill>
                  <a:srgbClr val="000000"/>
                </a:solidFill>
                <a:latin typeface="Helvetica Light" pitchFamily="1" charset="0"/>
                <a:ea typeface="MS PGothic" panose="020B0600070205080204" pitchFamily="34" charset="-128"/>
                <a:sym typeface="Helvetica Light" pitchFamily="1" charset="0"/>
              </a:defRPr>
            </a:lvl9pPr>
          </a:lstStyle>
          <a:p>
            <a:pPr marL="0" marR="0" lvl="0" indent="0" algn="ctr" defTabSz="825500" rtl="0" eaLnBrk="1" fontAlgn="base" latinLnBrk="0" hangingPunct="0">
              <a:lnSpc>
                <a:spcPct val="100000"/>
              </a:lnSpc>
              <a:spcBef>
                <a:spcPct val="0"/>
              </a:spcBef>
              <a:spcAft>
                <a:spcPct val="0"/>
              </a:spcAft>
              <a:buClrTx/>
              <a:buSzTx/>
              <a:buFontTx/>
              <a:buNone/>
              <a:tabLst/>
              <a:defRPr/>
            </a:pPr>
            <a:fld id="{5005D367-0B7F-48F8-A504-EB29CB2E25C1}" type="slidenum">
              <a:rPr kumimoji="0" lang="en-US" altLang="en-US" sz="2400" b="1" i="0" u="none" strike="noStrike" kern="1200" cap="none" spc="0" normalizeH="0" baseline="0" noProof="0">
                <a:ln>
                  <a:noFill/>
                </a:ln>
                <a:solidFill>
                  <a:srgbClr val="FFFFFF"/>
                </a:solidFill>
                <a:effectLst/>
                <a:uLnTx/>
                <a:uFillTx/>
                <a:latin typeface="Helvetica" panose="020B0604020202020204" pitchFamily="34" charset="0"/>
                <a:ea typeface="MS PGothic" panose="020B0600070205080204" pitchFamily="34" charset="-128"/>
                <a:sym typeface="Helvetica" panose="020B0604020202020204" pitchFamily="34" charset="0"/>
              </a:rPr>
              <a:pPr marL="0" marR="0" lvl="0" indent="0" algn="ctr" defTabSz="825500" rtl="0" eaLnBrk="1" fontAlgn="base" latinLnBrk="0" hangingPunct="0">
                <a:lnSpc>
                  <a:spcPct val="100000"/>
                </a:lnSpc>
                <a:spcBef>
                  <a:spcPct val="0"/>
                </a:spcBef>
                <a:spcAft>
                  <a:spcPct val="0"/>
                </a:spcAft>
                <a:buClrTx/>
                <a:buSzTx/>
                <a:buFontTx/>
                <a:buNone/>
                <a:tabLst/>
                <a:defRPr/>
              </a:pPr>
              <a:t>5</a:t>
            </a:fld>
            <a:endParaRPr kumimoji="0" lang="en-US" altLang="en-US" sz="2400" b="1" i="0" u="none" strike="noStrike" kern="1200" cap="none" spc="0" normalizeH="0" baseline="0" noProof="0">
              <a:ln>
                <a:noFill/>
              </a:ln>
              <a:solidFill>
                <a:srgbClr val="FFFFFF"/>
              </a:solidFill>
              <a:effectLst/>
              <a:uLnTx/>
              <a:uFillTx/>
              <a:latin typeface="Helvetica" panose="020B0604020202020204" pitchFamily="34" charset="0"/>
              <a:ea typeface="MS PGothic" panose="020B0600070205080204" pitchFamily="34" charset="-128"/>
              <a:sym typeface="Helvetica" panose="020B0604020202020204" pitchFamily="34" charset="0"/>
            </a:endParaRPr>
          </a:p>
        </p:txBody>
      </p:sp>
      <p:grpSp>
        <p:nvGrpSpPr>
          <p:cNvPr id="11270" name="Group 6"/>
          <p:cNvGrpSpPr>
            <a:grpSpLocks/>
          </p:cNvGrpSpPr>
          <p:nvPr/>
        </p:nvGrpSpPr>
        <p:grpSpPr bwMode="auto">
          <a:xfrm>
            <a:off x="3929870" y="4267200"/>
            <a:ext cx="16524259" cy="6848475"/>
            <a:chOff x="0" y="0"/>
            <a:chExt cx="11755636" cy="4872236"/>
          </a:xfrm>
        </p:grpSpPr>
        <p:sp>
          <p:nvSpPr>
            <p:cNvPr id="7197" name="Oval 7"/>
            <p:cNvSpPr>
              <a:spLocks/>
            </p:cNvSpPr>
            <p:nvPr/>
          </p:nvSpPr>
          <p:spPr bwMode="auto">
            <a:xfrm>
              <a:off x="0" y="0"/>
              <a:ext cx="4872119" cy="4872236"/>
            </a:xfrm>
            <a:prstGeom prst="ellipse">
              <a:avLst/>
            </a:prstGeom>
            <a:solidFill>
              <a:srgbClr val="70BF41"/>
            </a:solidFill>
            <a:ln>
              <a:noFill/>
            </a:ln>
            <a:extLst>
              <a:ext uri="{91240B29-F687-4f45-9708-019B960494DF}">
                <a14:hiddenLine xmlns="" xmlns:a14="http://schemas.microsoft.com/office/drawing/2010/main" w="9525">
                  <a:solidFill>
                    <a:srgbClr val="000000"/>
                  </a:solidFill>
                  <a:round/>
                  <a:headEnd/>
                  <a:tailEnd/>
                </a14:hiddenLine>
              </a:ext>
            </a:extLst>
          </p:spPr>
          <p:txBody>
            <a:bodyPr lIns="50800" tIns="50800" rIns="50800" bIns="50800" anchor="ctr"/>
            <a:lstStyle/>
            <a:p>
              <a:pPr marL="0" marR="0" lvl="0" indent="0" algn="ctr" defTabSz="825500" rtl="0" eaLnBrk="1" fontAlgn="base" latinLnBrk="0" hangingPunct="0">
                <a:lnSpc>
                  <a:spcPct val="100000"/>
                </a:lnSpc>
                <a:spcBef>
                  <a:spcPct val="0"/>
                </a:spcBef>
                <a:spcAft>
                  <a:spcPct val="0"/>
                </a:spcAft>
                <a:buClrTx/>
                <a:buSzTx/>
                <a:buFontTx/>
                <a:buNone/>
                <a:tabLst/>
                <a:defRPr/>
              </a:pPr>
              <a:endParaRPr kumimoji="0" lang="en-US" altLang="en-US" sz="4800" b="0" i="0" u="none" strike="noStrike" kern="1200" cap="none" spc="0" normalizeH="0" baseline="0" noProof="0">
                <a:ln>
                  <a:noFill/>
                </a:ln>
                <a:solidFill>
                  <a:srgbClr val="FFFFFF"/>
                </a:solidFill>
                <a:effectLst/>
                <a:uLnTx/>
                <a:uFillTx/>
                <a:latin typeface="Helvetica Light" pitchFamily="1" charset="0"/>
                <a:ea typeface="MS PGothic" panose="020B0600070205080204" pitchFamily="34" charset="-128"/>
                <a:sym typeface="Helvetica Light" pitchFamily="1" charset="0"/>
              </a:endParaRPr>
            </a:p>
          </p:txBody>
        </p:sp>
        <p:sp>
          <p:nvSpPr>
            <p:cNvPr id="7198" name="Oval 8"/>
            <p:cNvSpPr>
              <a:spLocks/>
            </p:cNvSpPr>
            <p:nvPr/>
          </p:nvSpPr>
          <p:spPr bwMode="auto">
            <a:xfrm>
              <a:off x="6883517" y="0"/>
              <a:ext cx="4872119" cy="4872236"/>
            </a:xfrm>
            <a:prstGeom prst="ellipse">
              <a:avLst/>
            </a:prstGeom>
            <a:solidFill>
              <a:srgbClr val="164F86"/>
            </a:solidFill>
            <a:ln>
              <a:noFill/>
            </a:ln>
            <a:extLst>
              <a:ext uri="{91240B29-F687-4f45-9708-019B960494DF}">
                <a14:hiddenLine xmlns="" xmlns:a14="http://schemas.microsoft.com/office/drawing/2010/main" w="9525">
                  <a:solidFill>
                    <a:srgbClr val="000000"/>
                  </a:solidFill>
                  <a:round/>
                  <a:headEnd/>
                  <a:tailEnd/>
                </a14:hiddenLine>
              </a:ext>
            </a:extLst>
          </p:spPr>
          <p:txBody>
            <a:bodyPr lIns="50800" tIns="50800" rIns="50800" bIns="50800" anchor="ctr"/>
            <a:lstStyle/>
            <a:p>
              <a:pPr marL="0" marR="0" lvl="0" indent="0" algn="ctr" defTabSz="825500" rtl="0" eaLnBrk="1" fontAlgn="base" latinLnBrk="0" hangingPunct="0">
                <a:lnSpc>
                  <a:spcPct val="100000"/>
                </a:lnSpc>
                <a:spcBef>
                  <a:spcPct val="0"/>
                </a:spcBef>
                <a:spcAft>
                  <a:spcPct val="0"/>
                </a:spcAft>
                <a:buClrTx/>
                <a:buSzTx/>
                <a:buFontTx/>
                <a:buNone/>
                <a:tabLst/>
                <a:defRPr/>
              </a:pPr>
              <a:endParaRPr kumimoji="0" lang="en-US" altLang="en-US" sz="4800" b="0" i="0" u="none" strike="noStrike" kern="1200" cap="none" spc="0" normalizeH="0" baseline="0" noProof="0">
                <a:ln>
                  <a:noFill/>
                </a:ln>
                <a:solidFill>
                  <a:srgbClr val="FFFFFF"/>
                </a:solidFill>
                <a:effectLst/>
                <a:uLnTx/>
                <a:uFillTx/>
                <a:latin typeface="Helvetica Light" pitchFamily="1" charset="0"/>
                <a:ea typeface="MS PGothic" panose="020B0600070205080204" pitchFamily="34" charset="-128"/>
                <a:sym typeface="Helvetica Light" pitchFamily="1" charset="0"/>
              </a:endParaRPr>
            </a:p>
          </p:txBody>
        </p:sp>
        <p:sp>
          <p:nvSpPr>
            <p:cNvPr id="7199" name="Rectangle 9"/>
            <p:cNvSpPr>
              <a:spLocks/>
            </p:cNvSpPr>
            <p:nvPr/>
          </p:nvSpPr>
          <p:spPr bwMode="auto">
            <a:xfrm>
              <a:off x="676286" y="1652460"/>
              <a:ext cx="3462396" cy="1649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0800" tIns="50800" rIns="50800" bIns="50800" anchor="ctr">
              <a:spAutoFit/>
            </a:bodyPr>
            <a:lstStyle/>
            <a:p>
              <a:pPr marL="0" marR="0" lvl="0" indent="0" algn="ctr" defTabSz="825500" rtl="0"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charset="0"/>
                  <a:ea typeface="Arial" charset="0"/>
                  <a:cs typeface="Arial" charset="0"/>
                  <a:sym typeface="Helvetica Light" pitchFamily="1" charset="0"/>
                </a:rPr>
                <a:t>I/O library optimized for scale + speed</a:t>
              </a:r>
            </a:p>
          </p:txBody>
        </p:sp>
        <p:sp>
          <p:nvSpPr>
            <p:cNvPr id="7200" name="Rectangle 10"/>
            <p:cNvSpPr>
              <a:spLocks/>
            </p:cNvSpPr>
            <p:nvPr/>
          </p:nvSpPr>
          <p:spPr bwMode="auto">
            <a:xfrm>
              <a:off x="7678867" y="905150"/>
              <a:ext cx="3362382" cy="322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0800" tIns="50800" rIns="50800" bIns="50800" anchor="ctr">
              <a:spAutoFit/>
            </a:bodyPr>
            <a:lstStyle/>
            <a:p>
              <a:pPr marL="0" marR="0" lvl="0" indent="0" algn="ctr" defTabSz="825500" rtl="0"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Arial" charset="0"/>
                  <a:ea typeface="Arial" charset="0"/>
                  <a:cs typeface="Arial" charset="0"/>
                  <a:sym typeface="Helvetica Light" pitchFamily="1" charset="0"/>
                </a:rPr>
                <a:t>Self-documenting container optimized for scientific data + metadata</a:t>
              </a:r>
            </a:p>
          </p:txBody>
        </p:sp>
        <p:sp>
          <p:nvSpPr>
            <p:cNvPr id="7201" name="Oval 11"/>
            <p:cNvSpPr>
              <a:spLocks/>
            </p:cNvSpPr>
            <p:nvPr/>
          </p:nvSpPr>
          <p:spPr bwMode="auto">
            <a:xfrm>
              <a:off x="4210121" y="866810"/>
              <a:ext cx="3138540" cy="3138616"/>
            </a:xfrm>
            <a:prstGeom prst="ellipse">
              <a:avLst/>
            </a:prstGeom>
            <a:solidFill>
              <a:srgbClr val="DCDEE0">
                <a:alpha val="49803"/>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lIns="50800" tIns="50800" rIns="50800" bIns="50800" anchor="ctr"/>
            <a:lstStyle/>
            <a:p>
              <a:pPr marL="0" marR="0" lvl="0" indent="0" algn="ctr" defTabSz="825500" rtl="0" eaLnBrk="1" fontAlgn="base" latinLnBrk="0" hangingPunct="0">
                <a:lnSpc>
                  <a:spcPct val="100000"/>
                </a:lnSpc>
                <a:spcBef>
                  <a:spcPct val="0"/>
                </a:spcBef>
                <a:spcAft>
                  <a:spcPct val="0"/>
                </a:spcAft>
                <a:buClrTx/>
                <a:buSzTx/>
                <a:buFontTx/>
                <a:buNone/>
                <a:tabLst/>
                <a:defRPr/>
              </a:pPr>
              <a:endParaRPr kumimoji="0" lang="en-US" altLang="en-US" sz="4800" b="0" i="0" u="none" strike="noStrike" kern="1200" cap="none" spc="0" normalizeH="0" baseline="0" noProof="0">
                <a:ln>
                  <a:noFill/>
                </a:ln>
                <a:solidFill>
                  <a:srgbClr val="FFFFFF"/>
                </a:solidFill>
                <a:effectLst/>
                <a:uLnTx/>
                <a:uFillTx/>
                <a:latin typeface="Helvetica Light" pitchFamily="1" charset="0"/>
                <a:ea typeface="MS PGothic" panose="020B0600070205080204" pitchFamily="34" charset="-128"/>
                <a:sym typeface="Helvetica Light" pitchFamily="1" charset="0"/>
              </a:endParaRPr>
            </a:p>
          </p:txBody>
        </p:sp>
        <p:sp>
          <p:nvSpPr>
            <p:cNvPr id="7202" name="Rectangle 12"/>
            <p:cNvSpPr>
              <a:spLocks/>
            </p:cNvSpPr>
            <p:nvPr/>
          </p:nvSpPr>
          <p:spPr bwMode="auto">
            <a:xfrm>
              <a:off x="4692729" y="1780837"/>
              <a:ext cx="2171737" cy="13867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0800" tIns="50800" rIns="50800" bIns="50800" anchor="ctr">
              <a:spAutoFit/>
            </a:bodyPr>
            <a:lstStyle/>
            <a:p>
              <a:pPr marL="0" marR="0" lvl="0" indent="0" algn="ctr" defTabSz="825500" rtl="0" eaLnBrk="1"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srgbClr val="53585F"/>
                  </a:solidFill>
                  <a:effectLst/>
                  <a:uLnTx/>
                  <a:uFillTx/>
                  <a:latin typeface="Helvetica Light" pitchFamily="1" charset="0"/>
                  <a:ea typeface="MS PGothic" panose="020B0600070205080204" pitchFamily="34" charset="-128"/>
                  <a:sym typeface="Helvetica Light" pitchFamily="1" charset="0"/>
                </a:rPr>
                <a:t>Users who need both features</a:t>
              </a:r>
            </a:p>
          </p:txBody>
        </p:sp>
      </p:grpSp>
      <p:sp>
        <p:nvSpPr>
          <p:cNvPr id="2" name="Title 1"/>
          <p:cNvSpPr>
            <a:spLocks noGrp="1"/>
          </p:cNvSpPr>
          <p:nvPr>
            <p:ph type="title"/>
          </p:nvPr>
        </p:nvSpPr>
        <p:spPr/>
        <p:txBody>
          <a:bodyPr/>
          <a:lstStyle/>
          <a:p>
            <a:r>
              <a:rPr lang="en-US" altLang="en-US" dirty="0">
                <a:solidFill>
                  <a:srgbClr val="164F86"/>
                </a:solidFill>
                <a:latin typeface="Helvetica" panose="020B0604020202020204" pitchFamily="34" charset="0"/>
                <a:sym typeface="Helvetica" panose="020B0604020202020204" pitchFamily="34" charset="0"/>
              </a:rPr>
              <a:t>Why Use HDF5?</a:t>
            </a:r>
            <a:endParaRPr lang="en-US" dirty="0"/>
          </a:p>
        </p:txBody>
      </p:sp>
      <p:sp>
        <p:nvSpPr>
          <p:cNvPr id="3" name="Slide Number Placeholder 2"/>
          <p:cNvSpPr>
            <a:spLocks noGrp="1"/>
          </p:cNvSpPr>
          <p:nvPr>
            <p:ph type="sldNum" sz="quarter" idx="10"/>
          </p:nvPr>
        </p:nvSpPr>
        <p:spPr/>
        <p:txBody>
          <a:bodyPr/>
          <a:lstStyle/>
          <a:p>
            <a:pPr marL="0" marR="0" lvl="0" indent="0" algn="ctr" defTabSz="825500" rtl="0" eaLnBrk="1" fontAlgn="base" latinLnBrk="0" hangingPunct="0">
              <a:lnSpc>
                <a:spcPct val="100000"/>
              </a:lnSpc>
              <a:spcBef>
                <a:spcPct val="0"/>
              </a:spcBef>
              <a:spcAft>
                <a:spcPct val="0"/>
              </a:spcAft>
              <a:buClrTx/>
              <a:buSzTx/>
              <a:buFontTx/>
              <a:buNone/>
              <a:tabLst/>
              <a:defRPr/>
            </a:pPr>
            <a:fld id="{6E8B4E5B-0FB4-41E7-BEC3-C3A5AF7F28BD}" type="slidenum">
              <a:rPr kumimoji="0" lang="en-US" altLang="en-US" sz="2400" b="1" i="0" u="none" strike="noStrike" kern="1200" cap="none" spc="0" normalizeH="0" baseline="0" noProof="0" smtClean="0">
                <a:ln>
                  <a:noFill/>
                </a:ln>
                <a:solidFill>
                  <a:srgbClr val="FFFFFF"/>
                </a:solidFill>
                <a:effectLst/>
                <a:uLnTx/>
                <a:uFillTx/>
                <a:latin typeface="Helvetica Light" pitchFamily="1" charset="0"/>
                <a:ea typeface="MS PGothic" panose="020B0600070205080204" pitchFamily="34" charset="-128"/>
                <a:sym typeface="Helvetica Light" pitchFamily="1" charset="0"/>
              </a:rPr>
              <a:pPr marL="0" marR="0" lvl="0" indent="0" algn="ctr" defTabSz="825500" rtl="0" eaLnBrk="1" fontAlgn="base" latinLnBrk="0" hangingPunct="0">
                <a:lnSpc>
                  <a:spcPct val="100000"/>
                </a:lnSpc>
                <a:spcBef>
                  <a:spcPct val="0"/>
                </a:spcBef>
                <a:spcAft>
                  <a:spcPct val="0"/>
                </a:spcAft>
                <a:buClrTx/>
                <a:buSzTx/>
                <a:buFontTx/>
                <a:buNone/>
                <a:tabLst/>
                <a:defRPr/>
              </a:pPr>
              <a:t>5</a:t>
            </a:fld>
            <a:endParaRPr kumimoji="0" lang="en-US" altLang="en-US" sz="2400" b="1" i="0" u="none" strike="noStrike" kern="1200" cap="none" spc="0" normalizeH="0" baseline="0" noProof="0" dirty="0">
              <a:ln>
                <a:noFill/>
              </a:ln>
              <a:solidFill>
                <a:srgbClr val="FFFFFF"/>
              </a:solidFill>
              <a:effectLst/>
              <a:uLnTx/>
              <a:uFillTx/>
              <a:latin typeface="Helvetica Light" pitchFamily="1" charset="0"/>
              <a:ea typeface="MS PGothic" panose="020B0600070205080204" pitchFamily="34" charset="-128"/>
              <a:sym typeface="Helvetica Light" pitchFamily="1" charset="0"/>
            </a:endParaRPr>
          </a:p>
        </p:txBody>
      </p:sp>
    </p:spTree>
    <p:extLst>
      <p:ext uri="{BB962C8B-B14F-4D97-AF65-F5344CB8AC3E}">
        <p14:creationId xmlns:p14="http://schemas.microsoft.com/office/powerpoint/2010/main" val="915500515"/>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896403" y="426065"/>
            <a:ext cx="13921634" cy="1200329"/>
          </a:xfrm>
        </p:spPr>
        <p:txBody>
          <a:bodyPr/>
          <a:lstStyle/>
          <a:p>
            <a:pPr eaLnBrk="1" hangingPunct="1"/>
            <a:r>
              <a:rPr lang="en-US" dirty="0">
                <a:latin typeface="+mj-lt"/>
              </a:rPr>
              <a:t>Struct Mini-app</a:t>
            </a:r>
          </a:p>
        </p:txBody>
      </p:sp>
      <p:sp>
        <p:nvSpPr>
          <p:cNvPr id="8" name="Content Placeholder 2"/>
          <p:cNvSpPr txBox="1">
            <a:spLocks/>
          </p:cNvSpPr>
          <p:nvPr/>
        </p:nvSpPr>
        <p:spPr>
          <a:xfrm>
            <a:off x="3996520" y="1975718"/>
            <a:ext cx="16459200" cy="10706100"/>
          </a:xfrm>
          <a:prstGeom prst="rect">
            <a:avLst/>
          </a:prstGeom>
        </p:spPr>
        <p:txBody>
          <a:bodyPr>
            <a:normAutofit/>
          </a:bodyPr>
          <a:lstStyle>
            <a:lvl1pPr marL="342900" indent="-342900" algn="l" defTabSz="914400" rtl="0" eaLnBrk="1" latinLnBrk="0" hangingPunct="1">
              <a:spcBef>
                <a:spcPts val="1000"/>
              </a:spcBef>
              <a:buClr>
                <a:srgbClr val="C00000"/>
              </a:buClr>
              <a:buSzPct val="115000"/>
              <a:buFont typeface="Wingdings 2" pitchFamily="18" charset="2"/>
              <a:buChar char=""/>
              <a:defRPr sz="2400" b="1" kern="1200">
                <a:solidFill>
                  <a:schemeClr val="tx1"/>
                </a:solidFill>
                <a:latin typeface="+mj-lt"/>
                <a:ea typeface="+mn-ea"/>
                <a:cs typeface="Arial" pitchFamily="34" charset="0"/>
              </a:defRPr>
            </a:lvl1pPr>
            <a:lvl2pPr marL="684213" indent="-342900" algn="l" defTabSz="914400" rtl="0" eaLnBrk="1" latinLnBrk="0" hangingPunct="1">
              <a:spcBef>
                <a:spcPts val="600"/>
              </a:spcBef>
              <a:spcAft>
                <a:spcPts val="600"/>
              </a:spcAft>
              <a:buClr>
                <a:srgbClr val="003399"/>
              </a:buClr>
              <a:buSzPct val="120000"/>
              <a:buFont typeface="Arial" pitchFamily="34" charset="0"/>
              <a:buChar char="–"/>
              <a:defRPr sz="1800" b="0" kern="1200">
                <a:solidFill>
                  <a:schemeClr val="tx1"/>
                </a:solidFill>
                <a:latin typeface="+mj-lt"/>
                <a:ea typeface="+mn-ea"/>
                <a:cs typeface="Arial" pitchFamily="34" charset="0"/>
              </a:defRPr>
            </a:lvl2pPr>
            <a:lvl3pPr marL="1030288" indent="-346075" algn="l" defTabSz="914400" rtl="0" eaLnBrk="1" latinLnBrk="0" hangingPunct="1">
              <a:spcBef>
                <a:spcPts val="0"/>
              </a:spcBef>
              <a:spcAft>
                <a:spcPts val="600"/>
              </a:spcAft>
              <a:buClr>
                <a:srgbClr val="CF5152"/>
              </a:buClr>
              <a:buSzPct val="75000"/>
              <a:buFont typeface="Wingdings 2" pitchFamily="18" charset="2"/>
              <a:buChar char=""/>
              <a:defRPr sz="1800" kern="1200">
                <a:solidFill>
                  <a:schemeClr val="tx1"/>
                </a:solidFill>
                <a:latin typeface="+mj-lt"/>
                <a:ea typeface="+mn-ea"/>
                <a:cs typeface="Arial" pitchFamily="34" charset="0"/>
              </a:defRPr>
            </a:lvl3pPr>
            <a:lvl4pPr marL="1376363" indent="-346075" algn="l" defTabSz="914400" rtl="0" eaLnBrk="1" latinLnBrk="0" hangingPunct="1">
              <a:spcBef>
                <a:spcPts val="0"/>
              </a:spcBef>
              <a:spcAft>
                <a:spcPts val="600"/>
              </a:spcAft>
              <a:buClr>
                <a:schemeClr val="tx1">
                  <a:lumMod val="65000"/>
                  <a:lumOff val="35000"/>
                </a:schemeClr>
              </a:buClr>
              <a:buSzPct val="120000"/>
              <a:buFont typeface="Arial" pitchFamily="34" charset="0"/>
              <a:buChar char="–"/>
              <a:defRPr sz="1800" kern="1200">
                <a:solidFill>
                  <a:schemeClr val="tx1"/>
                </a:solidFill>
                <a:latin typeface="+mj-lt"/>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800" dirty="0"/>
              <a:t>Struct: structured grids with masks/blanking</a:t>
            </a:r>
          </a:p>
          <a:p>
            <a:pPr lvl="1"/>
            <a:r>
              <a:rPr lang="en-US" sz="3600" dirty="0"/>
              <a:t>Masks for missing or invalid data (e.g. land in an ocean model)</a:t>
            </a:r>
          </a:p>
          <a:p>
            <a:pPr lvl="2"/>
            <a:r>
              <a:rPr lang="en-US" sz="3600" dirty="0"/>
              <a:t>2D simplectic noise to generate synthetic mask maps</a:t>
            </a:r>
          </a:p>
          <a:p>
            <a:pPr lvl="2"/>
            <a:r>
              <a:rPr lang="en-US" sz="3600" dirty="0"/>
              <a:t>Can choose % of blanked data points</a:t>
            </a:r>
          </a:p>
          <a:p>
            <a:pPr lvl="2"/>
            <a:r>
              <a:rPr lang="en-US" sz="3600" dirty="0"/>
              <a:t>Noise frequency governs sizes of blanked areas (continents vs islands)</a:t>
            </a:r>
          </a:p>
          <a:p>
            <a:pPr lvl="1"/>
            <a:r>
              <a:rPr lang="en-US" sz="3600" dirty="0"/>
              <a:t>4D simplectic noise to fill time-variant variables</a:t>
            </a:r>
          </a:p>
          <a:p>
            <a:pPr lvl="1"/>
            <a:r>
              <a:rPr lang="en-US" sz="3600" spc="-60" dirty="0"/>
              <a:t>Option for load balancing non-masked 					</a:t>
            </a:r>
            <a:r>
              <a:rPr lang="en-US" sz="3600" dirty="0"/>
              <a:t>points evenly (as desired)						across ranks</a:t>
            </a:r>
          </a:p>
          <a:p>
            <a:pPr lvl="2"/>
            <a:r>
              <a:rPr lang="en-US" sz="3600" dirty="0"/>
              <a:t>But </a:t>
            </a:r>
            <a:r>
              <a:rPr lang="en-US" sz="3600" dirty="0">
                <a:solidFill>
                  <a:srgbClr val="FF0000"/>
                </a:solidFill>
              </a:rPr>
              <a:t>creates load imbalance </a:t>
            </a:r>
            <a:br>
              <a:rPr lang="en-US" sz="3600" dirty="0">
                <a:solidFill>
                  <a:srgbClr val="FF0000"/>
                </a:solidFill>
              </a:rPr>
            </a:br>
            <a:r>
              <a:rPr lang="en-US" sz="3600" dirty="0">
                <a:solidFill>
                  <a:srgbClr val="FF0000"/>
                </a:solidFill>
              </a:rPr>
              <a:t>for I/O </a:t>
            </a:r>
            <a:r>
              <a:rPr lang="en-US" sz="3600" dirty="0"/>
              <a:t>because blanked data </a:t>
            </a:r>
            <a:br>
              <a:rPr lang="en-US" sz="3600" dirty="0"/>
            </a:br>
            <a:r>
              <a:rPr lang="en-US" sz="3600" dirty="0"/>
              <a:t>is still written</a:t>
            </a:r>
          </a:p>
          <a:p>
            <a:pPr lvl="2"/>
            <a:r>
              <a:rPr lang="en-US" sz="3600" dirty="0"/>
              <a:t>Compression theoretically</a:t>
            </a:r>
            <a:br>
              <a:rPr lang="en-US" sz="3600" dirty="0"/>
            </a:br>
            <a:r>
              <a:rPr lang="en-US" sz="3600" dirty="0"/>
              <a:t>rebalances the I/O (blanked</a:t>
            </a:r>
            <a:br>
              <a:rPr lang="en-US" sz="3600" dirty="0"/>
            </a:br>
            <a:r>
              <a:rPr lang="en-US" sz="3600" dirty="0"/>
              <a:t>constants compress well)</a:t>
            </a:r>
          </a:p>
        </p:txBody>
      </p:sp>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12744451" y="6695680"/>
            <a:ext cx="8591550" cy="5458220"/>
          </a:xfrm>
          <a:prstGeom prst="rect">
            <a:avLst/>
          </a:prstGeom>
        </p:spPr>
      </p:pic>
      <p:sp>
        <p:nvSpPr>
          <p:cNvPr id="2" name="Footer Placeholder 1"/>
          <p:cNvSpPr>
            <a:spLocks noGrp="1"/>
          </p:cNvSpPr>
          <p:nvPr>
            <p:ph type="ftr" sz="quarter" idx="3"/>
          </p:nvPr>
        </p:nvSpPr>
        <p:spPr/>
        <p:txBody>
          <a:bodyPr/>
          <a:lstStyle/>
          <a:p>
            <a:r>
              <a:rPr lang="en-US"/>
              <a:t>DISTRIBUTION STATEMENT A. Approved for public release. Distribution is unlimited.</a:t>
            </a:r>
            <a:endParaRPr lang="en-US" dirty="0"/>
          </a:p>
        </p:txBody>
      </p:sp>
    </p:spTree>
    <p:extLst>
      <p:ext uri="{BB962C8B-B14F-4D97-AF65-F5344CB8AC3E}">
        <p14:creationId xmlns:p14="http://schemas.microsoft.com/office/powerpoint/2010/main" val="13499212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3048001" y="426064"/>
            <a:ext cx="18287998" cy="1200329"/>
          </a:xfrm>
        </p:spPr>
        <p:txBody>
          <a:bodyPr/>
          <a:lstStyle/>
          <a:p>
            <a:pPr eaLnBrk="1" hangingPunct="1"/>
            <a:r>
              <a:rPr lang="en-US" dirty="0">
                <a:latin typeface="+mj-lt"/>
              </a:rPr>
              <a:t>4D Simplectic Noise &amp; Compression</a:t>
            </a:r>
          </a:p>
        </p:txBody>
      </p:sp>
      <p:pic>
        <p:nvPicPr>
          <p:cNvPr id="11" name="cartiso.noise.0-19.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43410" y="2300761"/>
            <a:ext cx="7263104" cy="7372322"/>
          </a:xfrm>
          <a:prstGeom prst="rect">
            <a:avLst/>
          </a:prstGeom>
        </p:spPr>
      </p:pic>
      <p:pic>
        <p:nvPicPr>
          <p:cNvPr id="12" name="Picture 11"/>
          <p:cNvPicPr>
            <a:picLocks noChangeAspect="1"/>
          </p:cNvPicPr>
          <p:nvPr/>
        </p:nvPicPr>
        <p:blipFill>
          <a:blip r:embed="rId6"/>
          <a:stretch>
            <a:fillRect/>
          </a:stretch>
        </p:blipFill>
        <p:spPr>
          <a:xfrm>
            <a:off x="11254164" y="3884574"/>
            <a:ext cx="9710052" cy="6058408"/>
          </a:xfrm>
          <a:prstGeom prst="rect">
            <a:avLst/>
          </a:prstGeom>
        </p:spPr>
      </p:pic>
      <p:sp>
        <p:nvSpPr>
          <p:cNvPr id="15" name="TextBox 14"/>
          <p:cNvSpPr txBox="1"/>
          <p:nvPr/>
        </p:nvSpPr>
        <p:spPr>
          <a:xfrm>
            <a:off x="3743410" y="9886330"/>
            <a:ext cx="7263104" cy="1077218"/>
          </a:xfrm>
          <a:prstGeom prst="rect">
            <a:avLst/>
          </a:prstGeom>
          <a:noFill/>
        </p:spPr>
        <p:txBody>
          <a:bodyPr wrap="square" rtlCol="0">
            <a:spAutoFit/>
          </a:bodyPr>
          <a:lstStyle/>
          <a:p>
            <a:pPr algn="ctr"/>
            <a:r>
              <a:rPr lang="en-US" sz="3200" dirty="0">
                <a:solidFill>
                  <a:srgbClr val="003399"/>
                </a:solidFill>
              </a:rPr>
              <a:t>Rendering of a volume </a:t>
            </a:r>
          </a:p>
          <a:p>
            <a:pPr algn="ctr"/>
            <a:r>
              <a:rPr lang="en-US" sz="3200" dirty="0">
                <a:solidFill>
                  <a:srgbClr val="003399"/>
                </a:solidFill>
              </a:rPr>
              <a:t>of simplectic noise</a:t>
            </a:r>
          </a:p>
        </p:txBody>
      </p:sp>
      <p:sp>
        <p:nvSpPr>
          <p:cNvPr id="16" name="TextBox 15"/>
          <p:cNvSpPr txBox="1"/>
          <p:nvPr/>
        </p:nvSpPr>
        <p:spPr>
          <a:xfrm>
            <a:off x="12192000" y="9886333"/>
            <a:ext cx="8343900" cy="1077218"/>
          </a:xfrm>
          <a:prstGeom prst="rect">
            <a:avLst/>
          </a:prstGeom>
          <a:noFill/>
        </p:spPr>
        <p:txBody>
          <a:bodyPr wrap="square" rtlCol="0">
            <a:spAutoFit/>
          </a:bodyPr>
          <a:lstStyle/>
          <a:p>
            <a:pPr algn="ctr"/>
            <a:r>
              <a:rPr lang="en-US" sz="3200" dirty="0">
                <a:solidFill>
                  <a:srgbClr val="003399"/>
                </a:solidFill>
              </a:rPr>
              <a:t>Compression results of simplectic noise</a:t>
            </a:r>
            <a:br>
              <a:rPr lang="en-US" sz="3200" dirty="0">
                <a:solidFill>
                  <a:srgbClr val="003399"/>
                </a:solidFill>
              </a:rPr>
            </a:br>
            <a:r>
              <a:rPr lang="en-US" sz="3200" dirty="0">
                <a:solidFill>
                  <a:srgbClr val="003399"/>
                </a:solidFill>
              </a:rPr>
              <a:t>at various frequencies</a:t>
            </a:r>
          </a:p>
        </p:txBody>
      </p:sp>
      <p:sp>
        <p:nvSpPr>
          <p:cNvPr id="2" name="Footer Placeholder 1"/>
          <p:cNvSpPr>
            <a:spLocks noGrp="1"/>
          </p:cNvSpPr>
          <p:nvPr>
            <p:ph type="ftr" sz="quarter" idx="3"/>
          </p:nvPr>
        </p:nvSpPr>
        <p:spPr/>
        <p:txBody>
          <a:bodyPr/>
          <a:lstStyle/>
          <a:p>
            <a:r>
              <a:rPr lang="en-US"/>
              <a:t>DISTRIBUTION STATEMENT A. Approved for public release. Distribution is unlimited.</a:t>
            </a:r>
            <a:endParaRPr lang="en-US" dirty="0"/>
          </a:p>
        </p:txBody>
      </p:sp>
    </p:spTree>
    <p:extLst>
      <p:ext uri="{BB962C8B-B14F-4D97-AF65-F5344CB8AC3E}">
        <p14:creationId xmlns:p14="http://schemas.microsoft.com/office/powerpoint/2010/main" val="203053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repeatCount="indefinite" fill="hold" display="0">
                  <p:stCondLst>
                    <p:cond delay="indefinite"/>
                  </p:stCondLst>
                </p:cTn>
                <p:tgtEl>
                  <p:spTgt spid="11"/>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045424" y="396857"/>
            <a:ext cx="15770036" cy="1200329"/>
          </a:xfrm>
        </p:spPr>
        <p:txBody>
          <a:bodyPr/>
          <a:lstStyle/>
          <a:p>
            <a:pPr eaLnBrk="1" hangingPunct="1"/>
            <a:r>
              <a:rPr lang="en-US" dirty="0">
                <a:latin typeface="+mj-lt"/>
              </a:rPr>
              <a:t>Results</a:t>
            </a:r>
          </a:p>
        </p:txBody>
      </p:sp>
      <p:graphicFrame>
        <p:nvGraphicFramePr>
          <p:cNvPr id="13" name="Chart 12"/>
          <p:cNvGraphicFramePr>
            <a:graphicFrameLocks/>
          </p:cNvGraphicFramePr>
          <p:nvPr>
            <p:extLst/>
          </p:nvPr>
        </p:nvGraphicFramePr>
        <p:xfrm>
          <a:off x="3749946" y="3703602"/>
          <a:ext cx="10158848" cy="56064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a:graphicFrameLocks/>
          </p:cNvGraphicFramePr>
          <p:nvPr>
            <p:extLst/>
          </p:nvPr>
        </p:nvGraphicFramePr>
        <p:xfrm>
          <a:off x="13908794" y="3703602"/>
          <a:ext cx="6583680" cy="5606472"/>
        </p:xfrm>
        <a:graphic>
          <a:graphicData uri="http://schemas.openxmlformats.org/drawingml/2006/chart">
            <c:chart xmlns:c="http://schemas.openxmlformats.org/drawingml/2006/chart" xmlns:r="http://schemas.openxmlformats.org/officeDocument/2006/relationships" r:id="rId4"/>
          </a:graphicData>
        </a:graphic>
      </p:graphicFrame>
      <p:sp>
        <p:nvSpPr>
          <p:cNvPr id="2" name="Left Brace 1"/>
          <p:cNvSpPr/>
          <p:nvPr/>
        </p:nvSpPr>
        <p:spPr>
          <a:xfrm>
            <a:off x="3749947" y="4876792"/>
            <a:ext cx="221162" cy="18288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0" dirty="0"/>
          </a:p>
        </p:txBody>
      </p:sp>
      <p:cxnSp>
        <p:nvCxnSpPr>
          <p:cNvPr id="4" name="Elbow Connector 3"/>
          <p:cNvCxnSpPr>
            <a:stCxn id="2" idx="1"/>
          </p:cNvCxnSpPr>
          <p:nvPr/>
        </p:nvCxnSpPr>
        <p:spPr>
          <a:xfrm rot="10800000" flipH="1">
            <a:off x="3749946" y="3728992"/>
            <a:ext cx="110580" cy="2062200"/>
          </a:xfrm>
          <a:prstGeom prst="bentConnector3">
            <a:avLst>
              <a:gd name="adj1" fmla="val -51188"/>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860527" y="3144216"/>
            <a:ext cx="3145413" cy="1077218"/>
          </a:xfrm>
          <a:prstGeom prst="rect">
            <a:avLst/>
          </a:prstGeom>
          <a:noFill/>
          <a:ln>
            <a:solidFill>
              <a:schemeClr val="tx1"/>
            </a:solidFill>
          </a:ln>
        </p:spPr>
        <p:txBody>
          <a:bodyPr wrap="none" rtlCol="0">
            <a:spAutoFit/>
          </a:bodyPr>
          <a:lstStyle/>
          <a:p>
            <a:r>
              <a:rPr lang="en-US" sz="3200" dirty="0"/>
              <a:t>Computationally</a:t>
            </a:r>
            <a:br>
              <a:rPr lang="en-US" sz="3200" dirty="0"/>
            </a:br>
            <a:r>
              <a:rPr lang="en-US" sz="3200" dirty="0"/>
              <a:t>unbalanced</a:t>
            </a:r>
          </a:p>
        </p:txBody>
      </p:sp>
      <p:sp>
        <p:nvSpPr>
          <p:cNvPr id="15" name="Left Brace 14"/>
          <p:cNvSpPr/>
          <p:nvPr/>
        </p:nvSpPr>
        <p:spPr>
          <a:xfrm>
            <a:off x="3749945" y="6969358"/>
            <a:ext cx="221162" cy="18288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0" dirty="0"/>
          </a:p>
        </p:txBody>
      </p:sp>
      <p:cxnSp>
        <p:nvCxnSpPr>
          <p:cNvPr id="16" name="Elbow Connector 15"/>
          <p:cNvCxnSpPr>
            <a:stCxn id="15" idx="1"/>
            <a:endCxn id="17" idx="1"/>
          </p:cNvCxnSpPr>
          <p:nvPr/>
        </p:nvCxnSpPr>
        <p:spPr>
          <a:xfrm rot="10800000" flipH="1" flipV="1">
            <a:off x="3749945" y="7883757"/>
            <a:ext cx="110582" cy="1587259"/>
          </a:xfrm>
          <a:prstGeom prst="bentConnector3">
            <a:avLst>
              <a:gd name="adj1" fmla="val -206724"/>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860527" y="9178629"/>
            <a:ext cx="5306261" cy="584775"/>
          </a:xfrm>
          <a:prstGeom prst="rect">
            <a:avLst/>
          </a:prstGeom>
          <a:noFill/>
          <a:ln>
            <a:solidFill>
              <a:schemeClr val="tx1"/>
            </a:solidFill>
          </a:ln>
        </p:spPr>
        <p:txBody>
          <a:bodyPr wrap="none" rtlCol="0">
            <a:spAutoFit/>
          </a:bodyPr>
          <a:lstStyle/>
          <a:p>
            <a:r>
              <a:rPr lang="en-US" sz="3200" dirty="0"/>
              <a:t>Balanced (I/O unbalanced!)</a:t>
            </a:r>
          </a:p>
        </p:txBody>
      </p:sp>
      <p:sp>
        <p:nvSpPr>
          <p:cNvPr id="18" name="TextBox 17"/>
          <p:cNvSpPr txBox="1"/>
          <p:nvPr/>
        </p:nvSpPr>
        <p:spPr>
          <a:xfrm>
            <a:off x="3942077" y="2084696"/>
            <a:ext cx="18141505" cy="1631216"/>
          </a:xfrm>
          <a:prstGeom prst="rect">
            <a:avLst/>
          </a:prstGeom>
          <a:noFill/>
        </p:spPr>
        <p:txBody>
          <a:bodyPr wrap="none" rtlCol="0">
            <a:spAutoFit/>
          </a:bodyPr>
          <a:lstStyle/>
          <a:p>
            <a:r>
              <a:rPr lang="en-US" sz="10000" dirty="0"/>
              <a:t>ADIOS POSIX: one file per rank</a:t>
            </a:r>
          </a:p>
        </p:txBody>
      </p:sp>
      <p:sp>
        <p:nvSpPr>
          <p:cNvPr id="20" name="TextBox 19"/>
          <p:cNvSpPr txBox="1"/>
          <p:nvPr/>
        </p:nvSpPr>
        <p:spPr>
          <a:xfrm>
            <a:off x="5122833" y="9995925"/>
            <a:ext cx="10413266" cy="1938992"/>
          </a:xfrm>
          <a:prstGeom prst="rect">
            <a:avLst/>
          </a:prstGeom>
          <a:noFill/>
          <a:ln>
            <a:solidFill>
              <a:schemeClr val="tx1"/>
            </a:solidFill>
          </a:ln>
        </p:spPr>
        <p:txBody>
          <a:bodyPr wrap="square" rtlCol="0">
            <a:spAutoFit/>
          </a:bodyPr>
          <a:lstStyle/>
          <a:p>
            <a:r>
              <a:rPr lang="en-US" sz="3000" dirty="0">
                <a:solidFill>
                  <a:srgbClr val="FF0000"/>
                </a:solidFill>
              </a:rPr>
              <a:t>Red</a:t>
            </a:r>
            <a:r>
              <a:rPr lang="en-US" sz="3000" dirty="0"/>
              <a:t>: No compression</a:t>
            </a:r>
          </a:p>
          <a:p>
            <a:r>
              <a:rPr lang="en-US" sz="3000" dirty="0">
                <a:solidFill>
                  <a:srgbClr val="3333FF"/>
                </a:solidFill>
              </a:rPr>
              <a:t>Blue</a:t>
            </a:r>
            <a:r>
              <a:rPr lang="en-US" sz="3000" dirty="0"/>
              <a:t>: zlib deflate compression (think gzip)</a:t>
            </a:r>
          </a:p>
          <a:p>
            <a:r>
              <a:rPr lang="en-US" sz="3000" dirty="0">
                <a:solidFill>
                  <a:srgbClr val="00B050"/>
                </a:solidFill>
              </a:rPr>
              <a:t>Green</a:t>
            </a:r>
            <a:r>
              <a:rPr lang="en-US" sz="3000" dirty="0"/>
              <a:t>: szip compression</a:t>
            </a:r>
          </a:p>
          <a:p>
            <a:r>
              <a:rPr lang="en-US" sz="3000" dirty="0">
                <a:solidFill>
                  <a:srgbClr val="7030A0"/>
                </a:solidFill>
              </a:rPr>
              <a:t>Purple</a:t>
            </a:r>
            <a:r>
              <a:rPr lang="en-US" sz="3000" dirty="0"/>
              <a:t>: zfp (error bounded lossy, 0.0001), ~9:1 on average</a:t>
            </a:r>
          </a:p>
        </p:txBody>
      </p:sp>
      <p:sp>
        <p:nvSpPr>
          <p:cNvPr id="3" name="Footer Placeholder 2"/>
          <p:cNvSpPr>
            <a:spLocks noGrp="1"/>
          </p:cNvSpPr>
          <p:nvPr>
            <p:ph type="ftr" sz="quarter" idx="3"/>
          </p:nvPr>
        </p:nvSpPr>
        <p:spPr/>
        <p:txBody>
          <a:bodyPr/>
          <a:lstStyle/>
          <a:p>
            <a:r>
              <a:rPr lang="en-US" dirty="0"/>
              <a:t>DISTRIBUTION STATEMENT A. Approved for public release. Distribution is unlimited.</a:t>
            </a:r>
          </a:p>
        </p:txBody>
      </p:sp>
    </p:spTree>
    <p:extLst>
      <p:ext uri="{BB962C8B-B14F-4D97-AF65-F5344CB8AC3E}">
        <p14:creationId xmlns:p14="http://schemas.microsoft.com/office/powerpoint/2010/main" val="7593848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896403" y="426065"/>
            <a:ext cx="13921634" cy="1200329"/>
          </a:xfrm>
        </p:spPr>
        <p:txBody>
          <a:bodyPr/>
          <a:lstStyle/>
          <a:p>
            <a:pPr eaLnBrk="1" hangingPunct="1"/>
            <a:r>
              <a:rPr lang="en-US" dirty="0">
                <a:latin typeface="+mj-lt"/>
              </a:rPr>
              <a:t>Results</a:t>
            </a:r>
          </a:p>
        </p:txBody>
      </p:sp>
      <p:graphicFrame>
        <p:nvGraphicFramePr>
          <p:cNvPr id="13" name="Chart 12"/>
          <p:cNvGraphicFramePr>
            <a:graphicFrameLocks/>
          </p:cNvGraphicFramePr>
          <p:nvPr>
            <p:extLst/>
          </p:nvPr>
        </p:nvGraphicFramePr>
        <p:xfrm>
          <a:off x="3749946" y="3055902"/>
          <a:ext cx="10158848" cy="56064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a:graphicFrameLocks/>
          </p:cNvGraphicFramePr>
          <p:nvPr>
            <p:extLst/>
          </p:nvPr>
        </p:nvGraphicFramePr>
        <p:xfrm>
          <a:off x="13908794" y="3055902"/>
          <a:ext cx="6583680" cy="5606472"/>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p:cNvSpPr txBox="1"/>
          <p:nvPr/>
        </p:nvSpPr>
        <p:spPr>
          <a:xfrm>
            <a:off x="3980177" y="2103746"/>
            <a:ext cx="18141505" cy="1631216"/>
          </a:xfrm>
          <a:prstGeom prst="rect">
            <a:avLst/>
          </a:prstGeom>
          <a:noFill/>
        </p:spPr>
        <p:txBody>
          <a:bodyPr wrap="none" rtlCol="0">
            <a:spAutoFit/>
          </a:bodyPr>
          <a:lstStyle/>
          <a:p>
            <a:r>
              <a:rPr lang="en-US" sz="10000" dirty="0"/>
              <a:t>ADIOS POSIX: one file per rank</a:t>
            </a:r>
          </a:p>
        </p:txBody>
      </p:sp>
      <p:sp>
        <p:nvSpPr>
          <p:cNvPr id="19" name="Text Placeholder 15"/>
          <p:cNvSpPr txBox="1">
            <a:spLocks/>
          </p:cNvSpPr>
          <p:nvPr/>
        </p:nvSpPr>
        <p:spPr>
          <a:xfrm>
            <a:off x="4906206" y="8662910"/>
            <a:ext cx="15248964" cy="4001095"/>
          </a:xfrm>
          <a:prstGeom prst="rect">
            <a:avLst/>
          </a:prstGeom>
        </p:spPr>
        <p:txBody>
          <a:bodyPr vert="horz" wrap="square" lIns="182880" tIns="91440" rIns="182880" bIns="91440" rtlCol="0">
            <a:spAutoFit/>
          </a:bodyPr>
          <a:lstStyle>
            <a:lvl1pPr marL="342900" indent="-342900" algn="l" defTabSz="914400" rtl="0" eaLnBrk="1" latinLnBrk="0" hangingPunct="1">
              <a:spcBef>
                <a:spcPts val="1000"/>
              </a:spcBef>
              <a:buClr>
                <a:srgbClr val="C00000"/>
              </a:buClr>
              <a:buSzPct val="115000"/>
              <a:buFont typeface="Wingdings 2" pitchFamily="18" charset="2"/>
              <a:buChar char=""/>
              <a:defRPr sz="2400" b="1" kern="1200">
                <a:solidFill>
                  <a:schemeClr val="tx1"/>
                </a:solidFill>
                <a:latin typeface="+mj-lt"/>
                <a:ea typeface="+mn-ea"/>
                <a:cs typeface="Arial" pitchFamily="34" charset="0"/>
              </a:defRPr>
            </a:lvl1pPr>
            <a:lvl2pPr marL="684213" indent="-342900" algn="l" defTabSz="914400" rtl="0" eaLnBrk="1" latinLnBrk="0" hangingPunct="1">
              <a:spcBef>
                <a:spcPts val="600"/>
              </a:spcBef>
              <a:buClr>
                <a:schemeClr val="tx1">
                  <a:lumMod val="75000"/>
                  <a:lumOff val="25000"/>
                </a:schemeClr>
              </a:buClr>
              <a:buSzPct val="120000"/>
              <a:buFont typeface="Arial" pitchFamily="34" charset="0"/>
              <a:buChar char="–"/>
              <a:defRPr sz="1800" b="0" kern="1200">
                <a:solidFill>
                  <a:schemeClr val="tx1"/>
                </a:solidFill>
                <a:latin typeface="+mj-lt"/>
                <a:ea typeface="+mn-ea"/>
                <a:cs typeface="Arial" pitchFamily="34" charset="0"/>
              </a:defRPr>
            </a:lvl2pPr>
            <a:lvl3pPr marL="1030288" indent="-346075" algn="l" defTabSz="914400" rtl="0" eaLnBrk="1" latinLnBrk="0" hangingPunct="1">
              <a:spcBef>
                <a:spcPts val="400"/>
              </a:spcBef>
              <a:buClr>
                <a:srgbClr val="CF5152"/>
              </a:buClr>
              <a:buSzPct val="75000"/>
              <a:buFont typeface="Wingdings 2" pitchFamily="18" charset="2"/>
              <a:buChar char=""/>
              <a:defRPr sz="1600" kern="1200">
                <a:solidFill>
                  <a:schemeClr val="tx1"/>
                </a:solidFill>
                <a:latin typeface="+mj-lt"/>
                <a:ea typeface="+mn-ea"/>
                <a:cs typeface="Arial" pitchFamily="34" charset="0"/>
              </a:defRPr>
            </a:lvl3pPr>
            <a:lvl4pPr marL="1376363" indent="-346075" algn="l" defTabSz="914400" rtl="0" eaLnBrk="1" latinLnBrk="0" hangingPunct="1">
              <a:spcBef>
                <a:spcPts val="300"/>
              </a:spcBef>
              <a:buClr>
                <a:schemeClr val="tx1">
                  <a:lumMod val="65000"/>
                  <a:lumOff val="35000"/>
                </a:schemeClr>
              </a:buClr>
              <a:buSzPct val="120000"/>
              <a:buFont typeface="Arial" pitchFamily="34" charset="0"/>
              <a:buChar char="–"/>
              <a:defRPr sz="1400" kern="1200">
                <a:solidFill>
                  <a:schemeClr val="tx1"/>
                </a:solidFill>
                <a:latin typeface="+mj-lt"/>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200"/>
              </a:spcAft>
              <a:buSzPct val="120000"/>
            </a:pPr>
            <a:r>
              <a:rPr lang="en-US" sz="3600" dirty="0"/>
              <a:t>Initial scalability with core count</a:t>
            </a:r>
          </a:p>
          <a:p>
            <a:pPr>
              <a:spcBef>
                <a:spcPts val="0"/>
              </a:spcBef>
              <a:buSzPct val="120000"/>
            </a:pPr>
            <a:r>
              <a:rPr lang="en-US" sz="3600" dirty="0"/>
              <a:t>Computational balancing hurts performance a little</a:t>
            </a:r>
          </a:p>
          <a:p>
            <a:pPr lvl="1">
              <a:spcBef>
                <a:spcPts val="0"/>
              </a:spcBef>
              <a:spcAft>
                <a:spcPts val="1200"/>
              </a:spcAft>
              <a:buClr>
                <a:srgbClr val="003399"/>
              </a:buClr>
            </a:pPr>
            <a:r>
              <a:rPr lang="en-US" sz="2800" dirty="0"/>
              <a:t>But compression sometimes helps</a:t>
            </a:r>
          </a:p>
          <a:p>
            <a:pPr>
              <a:spcBef>
                <a:spcPts val="0"/>
              </a:spcBef>
              <a:spcAft>
                <a:spcPts val="1200"/>
              </a:spcAft>
            </a:pPr>
            <a:r>
              <a:rPr lang="en-US" sz="3600" dirty="0"/>
              <a:t>Zfp is the fastest compression</a:t>
            </a:r>
          </a:p>
          <a:p>
            <a:pPr>
              <a:spcBef>
                <a:spcPts val="0"/>
              </a:spcBef>
              <a:spcAft>
                <a:spcPts val="1200"/>
              </a:spcAft>
            </a:pPr>
            <a:r>
              <a:rPr lang="en-US" sz="3600" dirty="0"/>
              <a:t>KNL is slower</a:t>
            </a:r>
          </a:p>
          <a:p>
            <a:pPr>
              <a:spcBef>
                <a:spcPts val="0"/>
              </a:spcBef>
            </a:pPr>
            <a:r>
              <a:rPr lang="en-US" sz="3600" dirty="0"/>
              <a:t>ADIOS POSIX is the fastest without compression</a:t>
            </a:r>
          </a:p>
        </p:txBody>
      </p:sp>
      <p:sp>
        <p:nvSpPr>
          <p:cNvPr id="2" name="Footer Placeholder 1"/>
          <p:cNvSpPr>
            <a:spLocks noGrp="1"/>
          </p:cNvSpPr>
          <p:nvPr>
            <p:ph type="ftr" sz="quarter" idx="3"/>
          </p:nvPr>
        </p:nvSpPr>
        <p:spPr/>
        <p:txBody>
          <a:bodyPr/>
          <a:lstStyle/>
          <a:p>
            <a:r>
              <a:rPr lang="en-US"/>
              <a:t>DISTRIBUTION STATEMENT A. Approved for public release. Distribution is unlimited.</a:t>
            </a:r>
            <a:endParaRPr lang="en-US" dirty="0"/>
          </a:p>
        </p:txBody>
      </p:sp>
    </p:spTree>
    <p:extLst>
      <p:ext uri="{BB962C8B-B14F-4D97-AF65-F5344CB8AC3E}">
        <p14:creationId xmlns:p14="http://schemas.microsoft.com/office/powerpoint/2010/main" val="2114145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896403" y="426065"/>
            <a:ext cx="13921634" cy="1200329"/>
          </a:xfrm>
        </p:spPr>
        <p:txBody>
          <a:bodyPr/>
          <a:lstStyle/>
          <a:p>
            <a:pPr eaLnBrk="1" hangingPunct="1"/>
            <a:r>
              <a:rPr lang="en-US" dirty="0">
                <a:latin typeface="+mj-lt"/>
              </a:rPr>
              <a:t>Results</a:t>
            </a:r>
          </a:p>
        </p:txBody>
      </p:sp>
      <p:graphicFrame>
        <p:nvGraphicFramePr>
          <p:cNvPr id="9" name="Chart 8"/>
          <p:cNvGraphicFramePr>
            <a:graphicFrameLocks/>
          </p:cNvGraphicFramePr>
          <p:nvPr>
            <p:extLst/>
          </p:nvPr>
        </p:nvGraphicFramePr>
        <p:xfrm>
          <a:off x="3758954" y="2979703"/>
          <a:ext cx="10149840" cy="56064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nvPr>
        </p:nvGraphicFramePr>
        <p:xfrm>
          <a:off x="13908794" y="2979701"/>
          <a:ext cx="6583680" cy="5606474"/>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3980176" y="2084696"/>
            <a:ext cx="47354630" cy="1631216"/>
          </a:xfrm>
          <a:prstGeom prst="rect">
            <a:avLst/>
          </a:prstGeom>
          <a:noFill/>
        </p:spPr>
        <p:txBody>
          <a:bodyPr wrap="none" rtlCol="0">
            <a:spAutoFit/>
          </a:bodyPr>
          <a:lstStyle/>
          <a:p>
            <a:r>
              <a:rPr lang="en-US" sz="10000" dirty="0"/>
              <a:t>ADIOS MPI-Lustre: one file for all ranks, tuned for Lustre file system on that system</a:t>
            </a:r>
          </a:p>
        </p:txBody>
      </p:sp>
      <p:sp>
        <p:nvSpPr>
          <p:cNvPr id="7" name="Text Placeholder 15"/>
          <p:cNvSpPr txBox="1">
            <a:spLocks/>
          </p:cNvSpPr>
          <p:nvPr/>
        </p:nvSpPr>
        <p:spPr>
          <a:xfrm>
            <a:off x="4887156" y="8701010"/>
            <a:ext cx="15248964" cy="4001095"/>
          </a:xfrm>
          <a:prstGeom prst="rect">
            <a:avLst/>
          </a:prstGeom>
        </p:spPr>
        <p:txBody>
          <a:bodyPr vert="horz" wrap="square" lIns="182880" tIns="91440" rIns="182880" bIns="91440" rtlCol="0">
            <a:spAutoFit/>
          </a:bodyPr>
          <a:lstStyle>
            <a:lvl1pPr marL="342900" indent="-342900" algn="l" defTabSz="914400" rtl="0" eaLnBrk="1" latinLnBrk="0" hangingPunct="1">
              <a:spcBef>
                <a:spcPts val="1000"/>
              </a:spcBef>
              <a:buClr>
                <a:srgbClr val="C00000"/>
              </a:buClr>
              <a:buSzPct val="115000"/>
              <a:buFont typeface="Wingdings 2" pitchFamily="18" charset="2"/>
              <a:buChar char=""/>
              <a:defRPr sz="2400" b="1" kern="1200">
                <a:solidFill>
                  <a:schemeClr val="tx1"/>
                </a:solidFill>
                <a:latin typeface="+mj-lt"/>
                <a:ea typeface="+mn-ea"/>
                <a:cs typeface="Arial" pitchFamily="34" charset="0"/>
              </a:defRPr>
            </a:lvl1pPr>
            <a:lvl2pPr marL="684213" indent="-342900" algn="l" defTabSz="914400" rtl="0" eaLnBrk="1" latinLnBrk="0" hangingPunct="1">
              <a:spcBef>
                <a:spcPts val="600"/>
              </a:spcBef>
              <a:buClr>
                <a:schemeClr val="tx1">
                  <a:lumMod val="75000"/>
                  <a:lumOff val="25000"/>
                </a:schemeClr>
              </a:buClr>
              <a:buSzPct val="120000"/>
              <a:buFont typeface="Arial" pitchFamily="34" charset="0"/>
              <a:buChar char="–"/>
              <a:defRPr sz="1800" b="0" kern="1200">
                <a:solidFill>
                  <a:schemeClr val="tx1"/>
                </a:solidFill>
                <a:latin typeface="+mj-lt"/>
                <a:ea typeface="+mn-ea"/>
                <a:cs typeface="Arial" pitchFamily="34" charset="0"/>
              </a:defRPr>
            </a:lvl2pPr>
            <a:lvl3pPr marL="1030288" indent="-346075" algn="l" defTabSz="914400" rtl="0" eaLnBrk="1" latinLnBrk="0" hangingPunct="1">
              <a:spcBef>
                <a:spcPts val="400"/>
              </a:spcBef>
              <a:buClr>
                <a:srgbClr val="CF5152"/>
              </a:buClr>
              <a:buSzPct val="75000"/>
              <a:buFont typeface="Wingdings 2" pitchFamily="18" charset="2"/>
              <a:buChar char=""/>
              <a:defRPr sz="1600" kern="1200">
                <a:solidFill>
                  <a:schemeClr val="tx1"/>
                </a:solidFill>
                <a:latin typeface="+mj-lt"/>
                <a:ea typeface="+mn-ea"/>
                <a:cs typeface="Arial" pitchFamily="34" charset="0"/>
              </a:defRPr>
            </a:lvl3pPr>
            <a:lvl4pPr marL="1376363" indent="-346075" algn="l" defTabSz="914400" rtl="0" eaLnBrk="1" latinLnBrk="0" hangingPunct="1">
              <a:spcBef>
                <a:spcPts val="300"/>
              </a:spcBef>
              <a:buClr>
                <a:schemeClr val="tx1">
                  <a:lumMod val="65000"/>
                  <a:lumOff val="35000"/>
                </a:schemeClr>
              </a:buClr>
              <a:buSzPct val="120000"/>
              <a:buFont typeface="Arial" pitchFamily="34" charset="0"/>
              <a:buChar char="–"/>
              <a:defRPr sz="1400" kern="1200">
                <a:solidFill>
                  <a:schemeClr val="tx1"/>
                </a:solidFill>
                <a:latin typeface="+mj-lt"/>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200"/>
              </a:spcAft>
              <a:buSzPct val="120000"/>
            </a:pPr>
            <a:r>
              <a:rPr lang="en-US" sz="3600" dirty="0"/>
              <a:t>Good scalability with core count, </a:t>
            </a:r>
            <a:r>
              <a:rPr lang="en-US" sz="3600" dirty="0">
                <a:solidFill>
                  <a:srgbClr val="3333FF"/>
                </a:solidFill>
              </a:rPr>
              <a:t>especially with compression</a:t>
            </a:r>
          </a:p>
          <a:p>
            <a:pPr>
              <a:spcBef>
                <a:spcPts val="0"/>
              </a:spcBef>
              <a:buSzPct val="120000"/>
            </a:pPr>
            <a:r>
              <a:rPr lang="en-US" sz="3600" dirty="0"/>
              <a:t>Computational balancing hurts performance a little</a:t>
            </a:r>
          </a:p>
          <a:p>
            <a:pPr lvl="1">
              <a:spcBef>
                <a:spcPts val="0"/>
              </a:spcBef>
              <a:spcAft>
                <a:spcPts val="1200"/>
              </a:spcAft>
            </a:pPr>
            <a:r>
              <a:rPr lang="en-US" sz="2800" dirty="0">
                <a:solidFill>
                  <a:srgbClr val="3333FF"/>
                </a:solidFill>
              </a:rPr>
              <a:t>But compression mostly helps</a:t>
            </a:r>
          </a:p>
          <a:p>
            <a:pPr>
              <a:spcBef>
                <a:spcPts val="0"/>
              </a:spcBef>
              <a:spcAft>
                <a:spcPts val="1200"/>
              </a:spcAft>
            </a:pPr>
            <a:r>
              <a:rPr lang="en-US" sz="3600" dirty="0"/>
              <a:t>Zfp is </a:t>
            </a:r>
            <a:r>
              <a:rPr lang="en-US" sz="3600" dirty="0">
                <a:solidFill>
                  <a:srgbClr val="3333FF"/>
                </a:solidFill>
              </a:rPr>
              <a:t>by far</a:t>
            </a:r>
            <a:r>
              <a:rPr lang="en-US" sz="3600" dirty="0"/>
              <a:t> the fastest compression</a:t>
            </a:r>
          </a:p>
          <a:p>
            <a:pPr>
              <a:spcBef>
                <a:spcPts val="0"/>
              </a:spcBef>
              <a:spcAft>
                <a:spcPts val="1200"/>
              </a:spcAft>
            </a:pPr>
            <a:r>
              <a:rPr lang="en-US" sz="3600" dirty="0"/>
              <a:t>KNL is </a:t>
            </a:r>
            <a:r>
              <a:rPr lang="en-US" sz="3600" dirty="0">
                <a:solidFill>
                  <a:srgbClr val="3333FF"/>
                </a:solidFill>
              </a:rPr>
              <a:t>much</a:t>
            </a:r>
            <a:r>
              <a:rPr lang="en-US" sz="3600" dirty="0"/>
              <a:t> slower, </a:t>
            </a:r>
            <a:r>
              <a:rPr lang="en-US" sz="3600" dirty="0">
                <a:solidFill>
                  <a:srgbClr val="3333FF"/>
                </a:solidFill>
              </a:rPr>
              <a:t>especially the compression</a:t>
            </a:r>
          </a:p>
          <a:p>
            <a:pPr>
              <a:spcBef>
                <a:spcPts val="0"/>
              </a:spcBef>
              <a:spcAft>
                <a:spcPts val="1200"/>
              </a:spcAft>
            </a:pPr>
            <a:r>
              <a:rPr lang="en-US" sz="3600" dirty="0"/>
              <a:t>MPI-Lustre is the fastest with compression</a:t>
            </a:r>
          </a:p>
        </p:txBody>
      </p:sp>
      <p:sp>
        <p:nvSpPr>
          <p:cNvPr id="2" name="Footer Placeholder 1"/>
          <p:cNvSpPr>
            <a:spLocks noGrp="1"/>
          </p:cNvSpPr>
          <p:nvPr>
            <p:ph type="ftr" sz="quarter" idx="3"/>
          </p:nvPr>
        </p:nvSpPr>
        <p:spPr/>
        <p:txBody>
          <a:bodyPr/>
          <a:lstStyle/>
          <a:p>
            <a:r>
              <a:rPr lang="en-US"/>
              <a:t>DISTRIBUTION STATEMENT A. Approved for public release. Distribution is unlimited.</a:t>
            </a:r>
            <a:endParaRPr lang="en-US" dirty="0"/>
          </a:p>
        </p:txBody>
      </p:sp>
    </p:spTree>
    <p:extLst>
      <p:ext uri="{BB962C8B-B14F-4D97-AF65-F5344CB8AC3E}">
        <p14:creationId xmlns:p14="http://schemas.microsoft.com/office/powerpoint/2010/main" val="15209881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3048001" y="426065"/>
            <a:ext cx="18287998" cy="1200329"/>
          </a:xfrm>
        </p:spPr>
        <p:txBody>
          <a:bodyPr/>
          <a:lstStyle/>
          <a:p>
            <a:pPr eaLnBrk="1" hangingPunct="1"/>
            <a:r>
              <a:rPr lang="en-US" dirty="0">
                <a:latin typeface="+mj-lt"/>
              </a:rPr>
              <a:t>Results</a:t>
            </a:r>
          </a:p>
        </p:txBody>
      </p:sp>
      <p:graphicFrame>
        <p:nvGraphicFramePr>
          <p:cNvPr id="8" name="Chart 7"/>
          <p:cNvGraphicFramePr>
            <a:graphicFrameLocks/>
          </p:cNvGraphicFramePr>
          <p:nvPr>
            <p:extLst/>
          </p:nvPr>
        </p:nvGraphicFramePr>
        <p:xfrm>
          <a:off x="3758954" y="2960652"/>
          <a:ext cx="10149840" cy="56064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nvPr>
        </p:nvGraphicFramePr>
        <p:xfrm>
          <a:off x="13908794" y="2960652"/>
          <a:ext cx="6583680" cy="5606472"/>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3980176" y="2122796"/>
            <a:ext cx="15294572" cy="1631216"/>
          </a:xfrm>
          <a:prstGeom prst="rect">
            <a:avLst/>
          </a:prstGeom>
          <a:noFill/>
        </p:spPr>
        <p:txBody>
          <a:bodyPr wrap="none" rtlCol="0">
            <a:spAutoFit/>
          </a:bodyPr>
          <a:lstStyle/>
          <a:p>
            <a:r>
              <a:rPr lang="en-US" sz="10000" dirty="0"/>
              <a:t>HDF5: one file for all ranks</a:t>
            </a:r>
          </a:p>
        </p:txBody>
      </p:sp>
      <p:sp>
        <p:nvSpPr>
          <p:cNvPr id="7" name="Text Placeholder 15"/>
          <p:cNvSpPr txBox="1">
            <a:spLocks/>
          </p:cNvSpPr>
          <p:nvPr/>
        </p:nvSpPr>
        <p:spPr>
          <a:xfrm>
            <a:off x="4849056" y="8698518"/>
            <a:ext cx="15248964" cy="3734356"/>
          </a:xfrm>
          <a:prstGeom prst="rect">
            <a:avLst/>
          </a:prstGeom>
        </p:spPr>
        <p:txBody>
          <a:bodyPr vert="horz" wrap="square" lIns="182880" tIns="91440" rIns="182880" bIns="91440" rtlCol="0">
            <a:spAutoFit/>
          </a:bodyPr>
          <a:lstStyle>
            <a:lvl1pPr marL="342900" indent="-342900" algn="l" defTabSz="914400" rtl="0" eaLnBrk="1" latinLnBrk="0" hangingPunct="1">
              <a:spcBef>
                <a:spcPts val="1000"/>
              </a:spcBef>
              <a:buClr>
                <a:srgbClr val="C00000"/>
              </a:buClr>
              <a:buSzPct val="115000"/>
              <a:buFont typeface="Wingdings 2" pitchFamily="18" charset="2"/>
              <a:buChar char=""/>
              <a:defRPr sz="2400" b="1" kern="1200">
                <a:solidFill>
                  <a:schemeClr val="tx1"/>
                </a:solidFill>
                <a:latin typeface="+mj-lt"/>
                <a:ea typeface="+mn-ea"/>
                <a:cs typeface="Arial" pitchFamily="34" charset="0"/>
              </a:defRPr>
            </a:lvl1pPr>
            <a:lvl2pPr marL="684213" indent="-342900" algn="l" defTabSz="914400" rtl="0" eaLnBrk="1" latinLnBrk="0" hangingPunct="1">
              <a:spcBef>
                <a:spcPts val="600"/>
              </a:spcBef>
              <a:buClr>
                <a:schemeClr val="tx1">
                  <a:lumMod val="75000"/>
                  <a:lumOff val="25000"/>
                </a:schemeClr>
              </a:buClr>
              <a:buSzPct val="120000"/>
              <a:buFont typeface="Arial" pitchFamily="34" charset="0"/>
              <a:buChar char="–"/>
              <a:defRPr sz="1800" b="0" kern="1200">
                <a:solidFill>
                  <a:schemeClr val="tx1"/>
                </a:solidFill>
                <a:latin typeface="+mj-lt"/>
                <a:ea typeface="+mn-ea"/>
                <a:cs typeface="Arial" pitchFamily="34" charset="0"/>
              </a:defRPr>
            </a:lvl2pPr>
            <a:lvl3pPr marL="1030288" indent="-346075" algn="l" defTabSz="914400" rtl="0" eaLnBrk="1" latinLnBrk="0" hangingPunct="1">
              <a:spcBef>
                <a:spcPts val="400"/>
              </a:spcBef>
              <a:buClr>
                <a:srgbClr val="CF5152"/>
              </a:buClr>
              <a:buSzPct val="75000"/>
              <a:buFont typeface="Wingdings 2" pitchFamily="18" charset="2"/>
              <a:buChar char=""/>
              <a:defRPr sz="1600" kern="1200">
                <a:solidFill>
                  <a:schemeClr val="tx1"/>
                </a:solidFill>
                <a:latin typeface="+mj-lt"/>
                <a:ea typeface="+mn-ea"/>
                <a:cs typeface="Arial" pitchFamily="34" charset="0"/>
              </a:defRPr>
            </a:lvl3pPr>
            <a:lvl4pPr marL="1376363" indent="-346075" algn="l" defTabSz="914400" rtl="0" eaLnBrk="1" latinLnBrk="0" hangingPunct="1">
              <a:spcBef>
                <a:spcPts val="300"/>
              </a:spcBef>
              <a:buClr>
                <a:schemeClr val="tx1">
                  <a:lumMod val="65000"/>
                  <a:lumOff val="35000"/>
                </a:schemeClr>
              </a:buClr>
              <a:buSzPct val="120000"/>
              <a:buFont typeface="Arial" pitchFamily="34" charset="0"/>
              <a:buChar char="–"/>
              <a:defRPr sz="1400" kern="1200">
                <a:solidFill>
                  <a:schemeClr val="tx1"/>
                </a:solidFill>
                <a:latin typeface="+mj-lt"/>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800"/>
              </a:spcAft>
              <a:buSzPct val="120000"/>
            </a:pPr>
            <a:r>
              <a:rPr lang="en-US" sz="3600" dirty="0"/>
              <a:t>Starts slower, but scalability with core count, </a:t>
            </a:r>
            <a:r>
              <a:rPr lang="en-US" sz="3600" dirty="0">
                <a:solidFill>
                  <a:srgbClr val="3333FF"/>
                </a:solidFill>
              </a:rPr>
              <a:t>especially with compression</a:t>
            </a:r>
          </a:p>
          <a:p>
            <a:pPr>
              <a:spcBef>
                <a:spcPts val="0"/>
              </a:spcBef>
              <a:buSzPct val="120000"/>
            </a:pPr>
            <a:r>
              <a:rPr lang="en-US" sz="3600" dirty="0"/>
              <a:t>Computational balancing hurts performance </a:t>
            </a:r>
            <a:r>
              <a:rPr lang="en-US" sz="3600" dirty="0">
                <a:solidFill>
                  <a:srgbClr val="3333FF"/>
                </a:solidFill>
              </a:rPr>
              <a:t>a lot</a:t>
            </a:r>
          </a:p>
          <a:p>
            <a:pPr lvl="1">
              <a:spcBef>
                <a:spcPts val="0"/>
              </a:spcBef>
              <a:spcAft>
                <a:spcPts val="800"/>
              </a:spcAft>
            </a:pPr>
            <a:r>
              <a:rPr lang="en-US" sz="2400" dirty="0">
                <a:solidFill>
                  <a:srgbClr val="3333FF"/>
                </a:solidFill>
              </a:rPr>
              <a:t>But compression helps somewhat</a:t>
            </a:r>
          </a:p>
          <a:p>
            <a:pPr>
              <a:spcBef>
                <a:spcPts val="0"/>
              </a:spcBef>
              <a:spcAft>
                <a:spcPts val="800"/>
              </a:spcAft>
            </a:pPr>
            <a:r>
              <a:rPr lang="en-US" sz="3600" dirty="0">
                <a:solidFill>
                  <a:srgbClr val="3333FF"/>
                </a:solidFill>
              </a:rPr>
              <a:t>Shuffle+zlib</a:t>
            </a:r>
            <a:r>
              <a:rPr lang="en-US" sz="3600" dirty="0"/>
              <a:t> is the fastest compression (zfp not available at the time)</a:t>
            </a:r>
          </a:p>
          <a:p>
            <a:pPr>
              <a:spcBef>
                <a:spcPts val="0"/>
              </a:spcBef>
              <a:spcAft>
                <a:spcPts val="800"/>
              </a:spcAft>
            </a:pPr>
            <a:r>
              <a:rPr lang="en-US" sz="3600" dirty="0"/>
              <a:t>KNL is </a:t>
            </a:r>
            <a:r>
              <a:rPr lang="en-US" sz="3600" dirty="0">
                <a:solidFill>
                  <a:srgbClr val="3333FF"/>
                </a:solidFill>
              </a:rPr>
              <a:t>much</a:t>
            </a:r>
            <a:r>
              <a:rPr lang="en-US" sz="3600" dirty="0"/>
              <a:t> slower, </a:t>
            </a:r>
            <a:r>
              <a:rPr lang="en-US" sz="3600" dirty="0">
                <a:solidFill>
                  <a:srgbClr val="3333FF"/>
                </a:solidFill>
              </a:rPr>
              <a:t>especially the compression</a:t>
            </a:r>
          </a:p>
          <a:p>
            <a:pPr>
              <a:spcBef>
                <a:spcPts val="0"/>
              </a:spcBef>
              <a:spcAft>
                <a:spcPts val="800"/>
              </a:spcAft>
            </a:pPr>
            <a:r>
              <a:rPr lang="en-US" sz="3600" dirty="0">
                <a:solidFill>
                  <a:srgbClr val="C00000"/>
                </a:solidFill>
              </a:rPr>
              <a:t>HDF5 can scale with compression</a:t>
            </a:r>
          </a:p>
        </p:txBody>
      </p:sp>
      <p:sp>
        <p:nvSpPr>
          <p:cNvPr id="2" name="Footer Placeholder 1"/>
          <p:cNvSpPr>
            <a:spLocks noGrp="1"/>
          </p:cNvSpPr>
          <p:nvPr>
            <p:ph type="ftr" sz="quarter" idx="3"/>
          </p:nvPr>
        </p:nvSpPr>
        <p:spPr/>
        <p:txBody>
          <a:bodyPr/>
          <a:lstStyle/>
          <a:p>
            <a:r>
              <a:rPr lang="en-US"/>
              <a:t>DISTRIBUTION STATEMENT A. Approved for public release. Distribution is unlimited.</a:t>
            </a:r>
            <a:endParaRPr lang="en-US" dirty="0"/>
          </a:p>
        </p:txBody>
      </p:sp>
    </p:spTree>
    <p:extLst>
      <p:ext uri="{BB962C8B-B14F-4D97-AF65-F5344CB8AC3E}">
        <p14:creationId xmlns:p14="http://schemas.microsoft.com/office/powerpoint/2010/main" val="3713860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3048001" y="426064"/>
            <a:ext cx="18287998" cy="1200329"/>
          </a:xfrm>
        </p:spPr>
        <p:txBody>
          <a:bodyPr/>
          <a:lstStyle/>
          <a:p>
            <a:pPr eaLnBrk="1" hangingPunct="1"/>
            <a:r>
              <a:rPr lang="en-US" dirty="0">
                <a:latin typeface="+mj-lt"/>
              </a:rPr>
              <a:t>HDF5 Autotuner Results</a:t>
            </a:r>
          </a:p>
        </p:txBody>
      </p:sp>
      <p:graphicFrame>
        <p:nvGraphicFramePr>
          <p:cNvPr id="10" name="Chart 9"/>
          <p:cNvGraphicFramePr/>
          <p:nvPr>
            <p:extLst/>
          </p:nvPr>
        </p:nvGraphicFramePr>
        <p:xfrm>
          <a:off x="3675276" y="2664614"/>
          <a:ext cx="9449188" cy="71112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p:nvPr>
            <p:extLst/>
          </p:nvPr>
        </p:nvGraphicFramePr>
        <p:xfrm>
          <a:off x="13486414" y="2664613"/>
          <a:ext cx="7068536" cy="7111266"/>
        </p:xfrm>
        <a:graphic>
          <a:graphicData uri="http://schemas.openxmlformats.org/drawingml/2006/chart">
            <c:chart xmlns:c="http://schemas.openxmlformats.org/drawingml/2006/chart" xmlns:r="http://schemas.openxmlformats.org/officeDocument/2006/relationships" r:id="rId4"/>
          </a:graphicData>
        </a:graphic>
      </p:graphicFrame>
      <p:sp>
        <p:nvSpPr>
          <p:cNvPr id="2" name="Footer Placeholder 1"/>
          <p:cNvSpPr>
            <a:spLocks noGrp="1"/>
          </p:cNvSpPr>
          <p:nvPr>
            <p:ph type="ftr" sz="quarter" idx="3"/>
          </p:nvPr>
        </p:nvSpPr>
        <p:spPr/>
        <p:txBody>
          <a:bodyPr/>
          <a:lstStyle/>
          <a:p>
            <a:r>
              <a:rPr lang="en-US"/>
              <a:t>DISTRIBUTION STATEMENT A. Approved for public release. Distribution is unlimited.</a:t>
            </a:r>
            <a:endParaRPr lang="en-US" dirty="0"/>
          </a:p>
        </p:txBody>
      </p:sp>
    </p:spTree>
    <p:extLst>
      <p:ext uri="{BB962C8B-B14F-4D97-AF65-F5344CB8AC3E}">
        <p14:creationId xmlns:p14="http://schemas.microsoft.com/office/powerpoint/2010/main" val="11571892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3048000" y="414022"/>
            <a:ext cx="18288000" cy="1200329"/>
          </a:xfrm>
        </p:spPr>
        <p:txBody>
          <a:bodyPr/>
          <a:lstStyle/>
          <a:p>
            <a:pPr eaLnBrk="1" hangingPunct="1"/>
            <a:r>
              <a:rPr lang="en-US" dirty="0">
                <a:latin typeface="+mj-lt"/>
              </a:rPr>
              <a:t>How/Why do we use HDF5?</a:t>
            </a:r>
          </a:p>
        </p:txBody>
      </p:sp>
      <p:sp>
        <p:nvSpPr>
          <p:cNvPr id="6" name="Text Placeholder 15"/>
          <p:cNvSpPr txBox="1">
            <a:spLocks/>
          </p:cNvSpPr>
          <p:nvPr/>
        </p:nvSpPr>
        <p:spPr>
          <a:xfrm>
            <a:off x="4889862" y="1969156"/>
            <a:ext cx="15415196" cy="7545655"/>
          </a:xfrm>
          <a:prstGeom prst="rect">
            <a:avLst/>
          </a:prstGeom>
        </p:spPr>
        <p:txBody>
          <a:bodyPr vert="horz" wrap="square" lIns="182880" tIns="91440" rIns="182880" bIns="91440" rtlCol="0">
            <a:spAutoFit/>
          </a:bodyPr>
          <a:lstStyle>
            <a:lvl1pPr marL="342900" indent="-342900" algn="l" defTabSz="914400" rtl="0" eaLnBrk="1" latinLnBrk="0" hangingPunct="1">
              <a:spcBef>
                <a:spcPts val="1000"/>
              </a:spcBef>
              <a:buClr>
                <a:srgbClr val="C00000"/>
              </a:buClr>
              <a:buSzPct val="115000"/>
              <a:buFont typeface="Wingdings 2" pitchFamily="18" charset="2"/>
              <a:buChar char=""/>
              <a:defRPr sz="2400" b="1" kern="1200">
                <a:solidFill>
                  <a:schemeClr val="tx1"/>
                </a:solidFill>
                <a:latin typeface="+mj-lt"/>
                <a:ea typeface="+mn-ea"/>
                <a:cs typeface="Arial" pitchFamily="34" charset="0"/>
              </a:defRPr>
            </a:lvl1pPr>
            <a:lvl2pPr marL="684213" indent="-342900" algn="l" defTabSz="914400" rtl="0" eaLnBrk="1" latinLnBrk="0" hangingPunct="1">
              <a:spcBef>
                <a:spcPts val="600"/>
              </a:spcBef>
              <a:buClr>
                <a:schemeClr val="tx1">
                  <a:lumMod val="75000"/>
                  <a:lumOff val="25000"/>
                </a:schemeClr>
              </a:buClr>
              <a:buSzPct val="120000"/>
              <a:buFont typeface="Arial" pitchFamily="34" charset="0"/>
              <a:buChar char="–"/>
              <a:defRPr sz="1800" b="0" kern="1200">
                <a:solidFill>
                  <a:schemeClr val="tx1"/>
                </a:solidFill>
                <a:latin typeface="+mj-lt"/>
                <a:ea typeface="+mn-ea"/>
                <a:cs typeface="Arial" pitchFamily="34" charset="0"/>
              </a:defRPr>
            </a:lvl2pPr>
            <a:lvl3pPr marL="1030288" indent="-346075" algn="l" defTabSz="914400" rtl="0" eaLnBrk="1" latinLnBrk="0" hangingPunct="1">
              <a:spcBef>
                <a:spcPts val="400"/>
              </a:spcBef>
              <a:buClr>
                <a:srgbClr val="CF5152"/>
              </a:buClr>
              <a:buSzPct val="75000"/>
              <a:buFont typeface="Wingdings 2" pitchFamily="18" charset="2"/>
              <a:buChar char=""/>
              <a:defRPr sz="1600" kern="1200">
                <a:solidFill>
                  <a:schemeClr val="tx1"/>
                </a:solidFill>
                <a:latin typeface="+mj-lt"/>
                <a:ea typeface="+mn-ea"/>
                <a:cs typeface="Arial" pitchFamily="34" charset="0"/>
              </a:defRPr>
            </a:lvl3pPr>
            <a:lvl4pPr marL="1376363" indent="-346075" algn="l" defTabSz="914400" rtl="0" eaLnBrk="1" latinLnBrk="0" hangingPunct="1">
              <a:spcBef>
                <a:spcPts val="300"/>
              </a:spcBef>
              <a:buClr>
                <a:schemeClr val="tx1">
                  <a:lumMod val="65000"/>
                  <a:lumOff val="35000"/>
                </a:schemeClr>
              </a:buClr>
              <a:buSzPct val="120000"/>
              <a:buFont typeface="Arial" pitchFamily="34" charset="0"/>
              <a:buChar char="–"/>
              <a:defRPr sz="1400" kern="1200">
                <a:solidFill>
                  <a:schemeClr val="tx1"/>
                </a:solidFill>
                <a:latin typeface="+mj-lt"/>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SzPct val="120000"/>
            </a:pPr>
            <a:r>
              <a:rPr lang="en-US" sz="4800" dirty="0"/>
              <a:t>The most standardized format</a:t>
            </a:r>
          </a:p>
          <a:p>
            <a:pPr lvl="1">
              <a:buClr>
                <a:srgbClr val="003399"/>
              </a:buClr>
            </a:pPr>
            <a:r>
              <a:rPr lang="en-US" sz="3600" dirty="0"/>
              <a:t>Can find some way to use HDF5 in Ensight, VisIt, ParaView </a:t>
            </a:r>
            <a:r>
              <a:rPr lang="mr-IN" sz="3600" dirty="0"/>
              <a:t>…</a:t>
            </a:r>
            <a:endParaRPr lang="en-US" sz="3600" dirty="0"/>
          </a:p>
          <a:p>
            <a:pPr lvl="1">
              <a:buClr>
                <a:srgbClr val="003399"/>
              </a:buClr>
            </a:pPr>
            <a:r>
              <a:rPr lang="en-US" sz="3600" dirty="0"/>
              <a:t>The primary underlying format for the CGNS standard</a:t>
            </a:r>
          </a:p>
          <a:p>
            <a:pPr lvl="1">
              <a:buClr>
                <a:srgbClr val="003399"/>
              </a:buClr>
            </a:pPr>
            <a:r>
              <a:rPr lang="en-US" sz="3600" dirty="0"/>
              <a:t>Also via netCDF-4 (built atop HDF5)</a:t>
            </a:r>
          </a:p>
          <a:p>
            <a:r>
              <a:rPr lang="en-US" sz="4800" dirty="0"/>
              <a:t>Yet more flexible than other formats</a:t>
            </a:r>
          </a:p>
          <a:p>
            <a:pPr lvl="1">
              <a:buClr>
                <a:srgbClr val="003399"/>
              </a:buClr>
            </a:pPr>
            <a:r>
              <a:rPr lang="en-US" sz="3600" dirty="0"/>
              <a:t>Hierarchies, non-structured data, analytics with binary data</a:t>
            </a:r>
          </a:p>
          <a:p>
            <a:pPr lvl="1">
              <a:buClr>
                <a:srgbClr val="003399"/>
              </a:buClr>
            </a:pPr>
            <a:r>
              <a:rPr lang="en-US" sz="3600" dirty="0"/>
              <a:t>Weirdness is usually at odds with standardization</a:t>
            </a:r>
          </a:p>
          <a:p>
            <a:r>
              <a:rPr lang="en-US" sz="4800" dirty="0"/>
              <a:t>Already installed on most of our systems</a:t>
            </a:r>
          </a:p>
          <a:p>
            <a:r>
              <a:rPr lang="en-US" sz="4800" dirty="0"/>
              <a:t>Compression and other filters</a:t>
            </a:r>
          </a:p>
          <a:p>
            <a:r>
              <a:rPr lang="en-US" sz="4800" dirty="0"/>
              <a:t>Emerging features like Virtual Data Sets (VDS)</a:t>
            </a:r>
          </a:p>
        </p:txBody>
      </p:sp>
      <p:sp>
        <p:nvSpPr>
          <p:cNvPr id="2" name="Footer Placeholder 1"/>
          <p:cNvSpPr>
            <a:spLocks noGrp="1"/>
          </p:cNvSpPr>
          <p:nvPr>
            <p:ph type="ftr" sz="quarter" idx="3"/>
          </p:nvPr>
        </p:nvSpPr>
        <p:spPr/>
        <p:txBody>
          <a:bodyPr/>
          <a:lstStyle/>
          <a:p>
            <a:r>
              <a:rPr lang="en-US"/>
              <a:t>DISTRIBUTION STATEMENT A. Approved for public release. Distribution is unlimited.</a:t>
            </a:r>
            <a:endParaRPr lang="en-US" dirty="0"/>
          </a:p>
        </p:txBody>
      </p:sp>
    </p:spTree>
    <p:extLst>
      <p:ext uri="{BB962C8B-B14F-4D97-AF65-F5344CB8AC3E}">
        <p14:creationId xmlns:p14="http://schemas.microsoft.com/office/powerpoint/2010/main" val="5971630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3048001" y="426064"/>
            <a:ext cx="18287998" cy="1200329"/>
          </a:xfrm>
        </p:spPr>
        <p:txBody>
          <a:bodyPr/>
          <a:lstStyle/>
          <a:p>
            <a:pPr eaLnBrk="1" hangingPunct="1"/>
            <a:r>
              <a:rPr lang="en-US" dirty="0">
                <a:latin typeface="+mj-lt"/>
              </a:rPr>
              <a:t>What do we need from HDF5?</a:t>
            </a:r>
          </a:p>
        </p:txBody>
      </p:sp>
      <p:sp>
        <p:nvSpPr>
          <p:cNvPr id="6" name="Text Placeholder 15"/>
          <p:cNvSpPr txBox="1">
            <a:spLocks/>
          </p:cNvSpPr>
          <p:nvPr/>
        </p:nvSpPr>
        <p:spPr>
          <a:xfrm>
            <a:off x="4889862" y="1988207"/>
            <a:ext cx="16122288" cy="8571577"/>
          </a:xfrm>
          <a:prstGeom prst="rect">
            <a:avLst/>
          </a:prstGeom>
        </p:spPr>
        <p:txBody>
          <a:bodyPr vert="horz" wrap="square" lIns="182880" tIns="91440" rIns="182880" bIns="91440" rtlCol="0">
            <a:spAutoFit/>
          </a:bodyPr>
          <a:lstStyle>
            <a:lvl1pPr marL="342900" indent="-342900" algn="l" defTabSz="914400" rtl="0" eaLnBrk="1" latinLnBrk="0" hangingPunct="1">
              <a:spcBef>
                <a:spcPts val="1000"/>
              </a:spcBef>
              <a:buClr>
                <a:srgbClr val="C00000"/>
              </a:buClr>
              <a:buSzPct val="115000"/>
              <a:buFont typeface="Wingdings 2" pitchFamily="18" charset="2"/>
              <a:buChar char=""/>
              <a:defRPr sz="2400" b="1" kern="1200">
                <a:solidFill>
                  <a:schemeClr val="tx1"/>
                </a:solidFill>
                <a:latin typeface="+mj-lt"/>
                <a:ea typeface="+mn-ea"/>
                <a:cs typeface="Arial" pitchFamily="34" charset="0"/>
              </a:defRPr>
            </a:lvl1pPr>
            <a:lvl2pPr marL="684213" indent="-342900" algn="l" defTabSz="914400" rtl="0" eaLnBrk="1" latinLnBrk="0" hangingPunct="1">
              <a:spcBef>
                <a:spcPts val="600"/>
              </a:spcBef>
              <a:buClr>
                <a:schemeClr val="tx1">
                  <a:lumMod val="75000"/>
                  <a:lumOff val="25000"/>
                </a:schemeClr>
              </a:buClr>
              <a:buSzPct val="120000"/>
              <a:buFont typeface="Arial" pitchFamily="34" charset="0"/>
              <a:buChar char="–"/>
              <a:defRPr sz="1800" b="0" kern="1200">
                <a:solidFill>
                  <a:schemeClr val="tx1"/>
                </a:solidFill>
                <a:latin typeface="+mj-lt"/>
                <a:ea typeface="+mn-ea"/>
                <a:cs typeface="Arial" pitchFamily="34" charset="0"/>
              </a:defRPr>
            </a:lvl2pPr>
            <a:lvl3pPr marL="1030288" indent="-346075" algn="l" defTabSz="914400" rtl="0" eaLnBrk="1" latinLnBrk="0" hangingPunct="1">
              <a:spcBef>
                <a:spcPts val="400"/>
              </a:spcBef>
              <a:buClr>
                <a:srgbClr val="CF5152"/>
              </a:buClr>
              <a:buSzPct val="75000"/>
              <a:buFont typeface="Wingdings 2" pitchFamily="18" charset="2"/>
              <a:buChar char=""/>
              <a:defRPr sz="1600" kern="1200">
                <a:solidFill>
                  <a:schemeClr val="tx1"/>
                </a:solidFill>
                <a:latin typeface="+mj-lt"/>
                <a:ea typeface="+mn-ea"/>
                <a:cs typeface="Arial" pitchFamily="34" charset="0"/>
              </a:defRPr>
            </a:lvl3pPr>
            <a:lvl4pPr marL="1376363" indent="-346075" algn="l" defTabSz="914400" rtl="0" eaLnBrk="1" latinLnBrk="0" hangingPunct="1">
              <a:spcBef>
                <a:spcPts val="300"/>
              </a:spcBef>
              <a:buClr>
                <a:schemeClr val="tx1">
                  <a:lumMod val="65000"/>
                  <a:lumOff val="35000"/>
                </a:schemeClr>
              </a:buClr>
              <a:buSzPct val="120000"/>
              <a:buFont typeface="Arial" pitchFamily="34" charset="0"/>
              <a:buChar char="–"/>
              <a:defRPr sz="1400" kern="1200">
                <a:solidFill>
                  <a:schemeClr val="tx1"/>
                </a:solidFill>
                <a:latin typeface="+mj-lt"/>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SzPct val="120000"/>
            </a:pPr>
            <a:r>
              <a:rPr lang="en-US" sz="4800" dirty="0"/>
              <a:t>Continued improvements to parallel performance</a:t>
            </a:r>
          </a:p>
          <a:p>
            <a:pPr lvl="1">
              <a:buClr>
                <a:srgbClr val="003399"/>
              </a:buClr>
            </a:pPr>
            <a:r>
              <a:rPr lang="en-US" sz="3600" dirty="0"/>
              <a:t>Ensure that transitions to netCDF</a:t>
            </a:r>
          </a:p>
          <a:p>
            <a:pPr>
              <a:buSzPct val="120000"/>
            </a:pPr>
            <a:r>
              <a:rPr lang="en-US" sz="4800" dirty="0"/>
              <a:t>Smarter handling of parallel file systems</a:t>
            </a:r>
          </a:p>
          <a:p>
            <a:pPr lvl="1">
              <a:buClr>
                <a:srgbClr val="003399"/>
              </a:buClr>
            </a:pPr>
            <a:r>
              <a:rPr lang="en-US" sz="3600" dirty="0"/>
              <a:t>Very difficult for users to set stripe counts, stripe sizes, collective buffering</a:t>
            </a:r>
          </a:p>
          <a:p>
            <a:pPr lvl="1">
              <a:buClr>
                <a:srgbClr val="003399"/>
              </a:buClr>
            </a:pPr>
            <a:r>
              <a:rPr lang="en-US" sz="3600" dirty="0"/>
              <a:t>Autotuner is helpful but difficult to use</a:t>
            </a:r>
          </a:p>
          <a:p>
            <a:pPr lvl="1">
              <a:buClr>
                <a:srgbClr val="003399"/>
              </a:buClr>
            </a:pPr>
            <a:r>
              <a:rPr lang="en-US" sz="3600" dirty="0"/>
              <a:t>Potentially integrate into the library</a:t>
            </a:r>
          </a:p>
          <a:p>
            <a:pPr>
              <a:buSzPct val="120000"/>
            </a:pPr>
            <a:r>
              <a:rPr lang="en-US" sz="4800" dirty="0"/>
              <a:t>Zfp with HDF5</a:t>
            </a:r>
          </a:p>
          <a:p>
            <a:pPr lvl="1">
              <a:buClr>
                <a:srgbClr val="003399"/>
              </a:buClr>
            </a:pPr>
            <a:r>
              <a:rPr lang="en-US" sz="3600" dirty="0"/>
              <a:t>Transition to netCDF</a:t>
            </a:r>
          </a:p>
          <a:p>
            <a:pPr>
              <a:buSzPct val="120000"/>
            </a:pPr>
            <a:r>
              <a:rPr lang="en-US" sz="4800" dirty="0"/>
              <a:t>VDS for parallel I/O</a:t>
            </a:r>
          </a:p>
          <a:p>
            <a:pPr lvl="1">
              <a:buClr>
                <a:srgbClr val="003399"/>
              </a:buClr>
            </a:pPr>
            <a:r>
              <a:rPr lang="en-US" sz="3600" dirty="0"/>
              <a:t>Very promising approach to transcend single-file limitations</a:t>
            </a:r>
          </a:p>
          <a:p>
            <a:pPr lvl="1">
              <a:buClr>
                <a:srgbClr val="003399"/>
              </a:buClr>
            </a:pPr>
            <a:r>
              <a:rPr lang="en-US" sz="3600" dirty="0"/>
              <a:t>Transition to netCDF</a:t>
            </a:r>
          </a:p>
          <a:p>
            <a:pPr lvl="1"/>
            <a:endParaRPr lang="en-US" sz="3600" dirty="0"/>
          </a:p>
        </p:txBody>
      </p:sp>
      <p:sp>
        <p:nvSpPr>
          <p:cNvPr id="5" name="Footer Placeholder 4"/>
          <p:cNvSpPr>
            <a:spLocks noGrp="1"/>
          </p:cNvSpPr>
          <p:nvPr>
            <p:ph type="ftr" sz="quarter" idx="3"/>
          </p:nvPr>
        </p:nvSpPr>
        <p:spPr>
          <a:xfrm>
            <a:off x="4901607" y="12515800"/>
            <a:ext cx="14580194" cy="1066800"/>
          </a:xfrm>
        </p:spPr>
        <p:txBody>
          <a:bodyPr/>
          <a:lstStyle/>
          <a:p>
            <a:r>
              <a:rPr lang="en-US"/>
              <a:t>DISTRIBUTION STATEMENT A. Approved for public release. Distribution is unlimited.</a:t>
            </a:r>
            <a:endParaRPr lang="en-US" dirty="0"/>
          </a:p>
        </p:txBody>
      </p:sp>
    </p:spTree>
    <p:extLst>
      <p:ext uri="{BB962C8B-B14F-4D97-AF65-F5344CB8AC3E}">
        <p14:creationId xmlns:p14="http://schemas.microsoft.com/office/powerpoint/2010/main" val="6131971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0" y="4307416"/>
            <a:ext cx="18288000" cy="4524315"/>
          </a:xfrm>
          <a:prstGeom prst="rect">
            <a:avLst/>
          </a:prstGeom>
          <a:noFill/>
        </p:spPr>
        <p:txBody>
          <a:bodyPr wrap="square" rtlCol="0">
            <a:spAutoFit/>
          </a:bodyPr>
          <a:lstStyle/>
          <a:p>
            <a:pPr algn="ctr"/>
            <a:r>
              <a:rPr lang="en-US" sz="4800" b="1" i="1" dirty="0">
                <a:solidFill>
                  <a:srgbClr val="003399"/>
                </a:solidFill>
              </a:rPr>
              <a:t>This material is based upon work supported by, </a:t>
            </a:r>
          </a:p>
          <a:p>
            <a:pPr algn="ctr"/>
            <a:r>
              <a:rPr lang="en-US" sz="4800" b="1" i="1" dirty="0">
                <a:solidFill>
                  <a:srgbClr val="003399"/>
                </a:solidFill>
              </a:rPr>
              <a:t>or in part by, the Department of Defense </a:t>
            </a:r>
          </a:p>
          <a:p>
            <a:pPr algn="ctr"/>
            <a:r>
              <a:rPr lang="en-US" sz="4800" b="1" i="1" dirty="0">
                <a:solidFill>
                  <a:srgbClr val="003399"/>
                </a:solidFill>
              </a:rPr>
              <a:t>High Performance Computing Modernization Program (HPCMP) </a:t>
            </a:r>
          </a:p>
          <a:p>
            <a:pPr algn="ctr"/>
            <a:r>
              <a:rPr lang="en-US" sz="4800" b="1" i="1" dirty="0">
                <a:solidFill>
                  <a:srgbClr val="003399"/>
                </a:solidFill>
              </a:rPr>
              <a:t>under User Productivity, Technology Transfer and Training (PETTT) contract number GS04T09DBC0017.</a:t>
            </a:r>
            <a:endParaRPr lang="en-US" sz="4800" b="1" dirty="0">
              <a:solidFill>
                <a:srgbClr val="003399"/>
              </a:solidFill>
            </a:endParaRPr>
          </a:p>
        </p:txBody>
      </p:sp>
      <p:sp>
        <p:nvSpPr>
          <p:cNvPr id="4" name="Footer Placeholder 2"/>
          <p:cNvSpPr txBox="1">
            <a:spLocks/>
          </p:cNvSpPr>
          <p:nvPr/>
        </p:nvSpPr>
        <p:spPr>
          <a:xfrm>
            <a:off x="4851401" y="12547600"/>
            <a:ext cx="14681202" cy="1066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600" dirty="0"/>
          </a:p>
        </p:txBody>
      </p:sp>
      <p:sp>
        <p:nvSpPr>
          <p:cNvPr id="6" name="Footer Placeholder 1"/>
          <p:cNvSpPr txBox="1">
            <a:spLocks/>
          </p:cNvSpPr>
          <p:nvPr/>
        </p:nvSpPr>
        <p:spPr>
          <a:xfrm>
            <a:off x="4901607" y="12658680"/>
            <a:ext cx="14580194" cy="1066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t>DISTRIBUTION STATEMENT A. </a:t>
            </a:r>
            <a:r>
              <a:rPr lang="en-US" sz="1600" b="1" dirty="0"/>
              <a:t>Approved for public release. Distribution is unlimited.</a:t>
            </a:r>
          </a:p>
        </p:txBody>
      </p:sp>
    </p:spTree>
    <p:extLst>
      <p:ext uri="{BB962C8B-B14F-4D97-AF65-F5344CB8AC3E}">
        <p14:creationId xmlns:p14="http://schemas.microsoft.com/office/powerpoint/2010/main" val="146468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066800" y="2286000"/>
            <a:ext cx="10642600" cy="10909300"/>
          </a:xfrm>
          <a:prstGeom prst="rect">
            <a:avLst/>
          </a:prstGeom>
          <a:scene3d>
            <a:camera prst="orthographicFront">
              <a:rot lat="0" lon="0" rev="0"/>
            </a:camera>
            <a:lightRig rig="threePt" dir="t"/>
          </a:scene3d>
        </p:spPr>
      </p:pic>
      <p:sp>
        <p:nvSpPr>
          <p:cNvPr id="4" name="Title 3"/>
          <p:cNvSpPr>
            <a:spLocks noGrp="1"/>
          </p:cNvSpPr>
          <p:nvPr>
            <p:ph type="title"/>
          </p:nvPr>
        </p:nvSpPr>
        <p:spPr/>
        <p:txBody>
          <a:bodyPr/>
          <a:lstStyle/>
          <a:p>
            <a:r>
              <a:rPr lang="en-US" dirty="0"/>
              <a:t>Why is this concept so different + useful?</a:t>
            </a:r>
          </a:p>
        </p:txBody>
      </p:sp>
      <p:sp>
        <p:nvSpPr>
          <p:cNvPr id="8" name="Slide Number Placeholder 7"/>
          <p:cNvSpPr>
            <a:spLocks noGrp="1"/>
          </p:cNvSpPr>
          <p:nvPr>
            <p:ph type="sldNum" sz="quarter" idx="10"/>
          </p:nvPr>
        </p:nvSpPr>
        <p:spPr/>
        <p:txBody>
          <a:bodyPr/>
          <a:lstStyle/>
          <a:p>
            <a:pPr marL="0" marR="0" lvl="0" indent="0" algn="ctr" defTabSz="825500" rtl="0" eaLnBrk="1" fontAlgn="base" latinLnBrk="0" hangingPunct="0">
              <a:lnSpc>
                <a:spcPct val="100000"/>
              </a:lnSpc>
              <a:spcBef>
                <a:spcPct val="0"/>
              </a:spcBef>
              <a:spcAft>
                <a:spcPct val="0"/>
              </a:spcAft>
              <a:buClrTx/>
              <a:buSzTx/>
              <a:buFontTx/>
              <a:buNone/>
              <a:tabLst/>
              <a:defRPr/>
            </a:pPr>
            <a:fld id="{4E9B1D9D-0E18-49D4-A3E2-5C825FF71F21}" type="slidenum">
              <a:rPr kumimoji="0" lang="en-US" altLang="en-US" sz="2400" b="1" i="0" u="none" strike="noStrike" kern="1200" cap="none" spc="0" normalizeH="0" baseline="0" noProof="0" smtClean="0">
                <a:ln>
                  <a:noFill/>
                </a:ln>
                <a:solidFill>
                  <a:srgbClr val="FFFFFF"/>
                </a:solidFill>
                <a:effectLst/>
                <a:uLnTx/>
                <a:uFillTx/>
                <a:latin typeface="Helvetica Light" pitchFamily="1" charset="0"/>
                <a:ea typeface="MS PGothic" panose="020B0600070205080204" pitchFamily="34" charset="-128"/>
                <a:sym typeface="Helvetica Light" pitchFamily="1" charset="0"/>
              </a:rPr>
              <a:pPr marL="0" marR="0" lvl="0" indent="0" algn="ctr" defTabSz="825500" rtl="0" eaLnBrk="1" fontAlgn="base" latinLnBrk="0" hangingPunct="0">
                <a:lnSpc>
                  <a:spcPct val="100000"/>
                </a:lnSpc>
                <a:spcBef>
                  <a:spcPct val="0"/>
                </a:spcBef>
                <a:spcAft>
                  <a:spcPct val="0"/>
                </a:spcAft>
                <a:buClrTx/>
                <a:buSzTx/>
                <a:buFontTx/>
                <a:buNone/>
                <a:tabLst/>
                <a:defRPr/>
              </a:pPr>
              <a:t>6</a:t>
            </a:fld>
            <a:endParaRPr kumimoji="0" lang="en-US" altLang="en-US" sz="2400" b="1" i="0" u="none" strike="noStrike" kern="1200" cap="none" spc="0" normalizeH="0" baseline="0" noProof="0" dirty="0">
              <a:ln>
                <a:noFill/>
              </a:ln>
              <a:solidFill>
                <a:srgbClr val="FFFFFF"/>
              </a:solidFill>
              <a:effectLst/>
              <a:uLnTx/>
              <a:uFillTx/>
              <a:latin typeface="Helvetica Light" pitchFamily="1" charset="0"/>
              <a:ea typeface="MS PGothic" panose="020B0600070205080204" pitchFamily="34" charset="-128"/>
              <a:sym typeface="Helvetica Light" pitchFamily="1" charset="0"/>
            </a:endParaRPr>
          </a:p>
        </p:txBody>
      </p:sp>
      <p:sp>
        <p:nvSpPr>
          <p:cNvPr id="5" name="Text Placeholder 4"/>
          <p:cNvSpPr>
            <a:spLocks noGrp="1"/>
          </p:cNvSpPr>
          <p:nvPr>
            <p:ph idx="4294967295"/>
          </p:nvPr>
        </p:nvSpPr>
        <p:spPr>
          <a:xfrm>
            <a:off x="11709400" y="3238500"/>
            <a:ext cx="12674600" cy="9410700"/>
          </a:xfrm>
        </p:spPr>
        <p:txBody>
          <a:bodyPr/>
          <a:lstStyle/>
          <a:p>
            <a:pPr marL="571500" indent="-571500">
              <a:lnSpc>
                <a:spcPct val="100000"/>
              </a:lnSpc>
              <a:buFont typeface="Arial" charset="0"/>
              <a:buChar char="•"/>
            </a:pPr>
            <a:r>
              <a:rPr lang="en-US" sz="4400" dirty="0"/>
              <a:t>Native support for multidimensional data</a:t>
            </a:r>
          </a:p>
          <a:p>
            <a:pPr marL="571500" indent="-571500">
              <a:lnSpc>
                <a:spcPct val="100000"/>
              </a:lnSpc>
              <a:spcBef>
                <a:spcPts val="0"/>
              </a:spcBef>
              <a:buFont typeface="Arial" charset="0"/>
              <a:buChar char="•"/>
            </a:pPr>
            <a:r>
              <a:rPr lang="en-US" sz="4400" dirty="0"/>
              <a:t>Data and metadata in one place =&gt; streamlines data lifecycle &amp; pipelines</a:t>
            </a:r>
          </a:p>
          <a:p>
            <a:pPr marL="571500" indent="-571500">
              <a:lnSpc>
                <a:spcPct val="100000"/>
              </a:lnSpc>
              <a:spcBef>
                <a:spcPts val="0"/>
              </a:spcBef>
              <a:buFont typeface="Arial" charset="0"/>
              <a:buChar char="•"/>
            </a:pPr>
            <a:r>
              <a:rPr lang="en-US" sz="4400" b="0" dirty="0"/>
              <a:t>Portable, no vendor lock-in</a:t>
            </a:r>
          </a:p>
          <a:p>
            <a:pPr marL="571500" indent="-571500">
              <a:lnSpc>
                <a:spcPct val="100000"/>
              </a:lnSpc>
              <a:spcBef>
                <a:spcPts val="0"/>
              </a:spcBef>
              <a:buFont typeface="Arial" charset="0"/>
              <a:buChar char="•"/>
            </a:pPr>
            <a:r>
              <a:rPr lang="en-US" sz="4400" b="0" dirty="0"/>
              <a:t>Maintains logical view while adapting to storage context</a:t>
            </a:r>
          </a:p>
          <a:p>
            <a:pPr marL="571500" indent="-571500">
              <a:lnSpc>
                <a:spcPct val="100000"/>
              </a:lnSpc>
              <a:spcBef>
                <a:spcPts val="0"/>
              </a:spcBef>
              <a:buFont typeface="Arial" charset="0"/>
              <a:buChar char="•"/>
            </a:pPr>
            <a:r>
              <a:rPr lang="en-US" sz="4400" b="0" dirty="0"/>
              <a:t>In-memory, over-the-wire, on-disk, parallel FS, object store</a:t>
            </a:r>
          </a:p>
          <a:p>
            <a:pPr marL="571500" indent="-571500">
              <a:lnSpc>
                <a:spcPct val="100000"/>
              </a:lnSpc>
              <a:spcBef>
                <a:spcPts val="0"/>
              </a:spcBef>
              <a:buFont typeface="Arial" charset="0"/>
              <a:buChar char="•"/>
            </a:pPr>
            <a:r>
              <a:rPr lang="en-US" sz="4400" b="0" dirty="0"/>
              <a:t>Pluggable filter pipeline for compression, checksum, encryption, etc.</a:t>
            </a:r>
          </a:p>
          <a:p>
            <a:pPr marL="571500" indent="-571500">
              <a:lnSpc>
                <a:spcPct val="100000"/>
              </a:lnSpc>
              <a:spcBef>
                <a:spcPts val="0"/>
              </a:spcBef>
              <a:buFont typeface="Arial" charset="0"/>
              <a:buChar char="•"/>
            </a:pPr>
            <a:r>
              <a:rPr lang="en-US" sz="4400" b="0" dirty="0"/>
              <a:t>High-performance I/O</a:t>
            </a:r>
          </a:p>
          <a:p>
            <a:pPr marL="571500" indent="-571500">
              <a:lnSpc>
                <a:spcPct val="100000"/>
              </a:lnSpc>
              <a:spcBef>
                <a:spcPts val="0"/>
              </a:spcBef>
              <a:buFont typeface="Arial" charset="0"/>
              <a:buChar char="•"/>
            </a:pPr>
            <a:r>
              <a:rPr lang="en-US" sz="4400" b="0" dirty="0"/>
              <a:t>Large ecosystem</a:t>
            </a:r>
          </a:p>
        </p:txBody>
      </p:sp>
      <p:pic>
        <p:nvPicPr>
          <p:cNvPr id="9" name="Picture 8"/>
          <p:cNvPicPr>
            <a:picLocks noChangeAspect="1"/>
          </p:cNvPicPr>
          <p:nvPr/>
        </p:nvPicPr>
        <p:blipFill>
          <a:blip r:embed="rId4"/>
          <a:stretch>
            <a:fillRect/>
          </a:stretch>
        </p:blipFill>
        <p:spPr>
          <a:xfrm>
            <a:off x="5054600" y="7321550"/>
            <a:ext cx="2667000" cy="838200"/>
          </a:xfrm>
          <a:prstGeom prst="rect">
            <a:avLst/>
          </a:prstGeom>
        </p:spPr>
      </p:pic>
    </p:spTree>
    <p:extLst>
      <p:ext uri="{BB962C8B-B14F-4D97-AF65-F5344CB8AC3E}">
        <p14:creationId xmlns:p14="http://schemas.microsoft.com/office/powerpoint/2010/main" val="81833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3000" fill="hold" nodeType="clickEffect">
                                  <p:stCondLst>
                                    <p:cond delay="0"/>
                                  </p:stCondLst>
                                  <p:childTnLst>
                                    <p:animRot by="21600000">
                                      <p:cBhvr>
                                        <p:cTn id="6" dur="30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3810000" y="457200"/>
            <a:ext cx="16916400" cy="1524000"/>
          </a:xfrm>
        </p:spPr>
        <p:txBody>
          <a:bodyPr>
            <a:noAutofit/>
          </a:bodyPr>
          <a:lstStyle/>
          <a:p>
            <a:r>
              <a:rPr lang="en-US" sz="5600" b="1" dirty="0"/>
              <a:t>Block-Structured Adaptive Mesh Refinement (AMR)</a:t>
            </a:r>
            <a:endParaRPr lang="en-US" sz="2100" dirty="0"/>
          </a:p>
        </p:txBody>
      </p:sp>
      <p:sp>
        <p:nvSpPr>
          <p:cNvPr id="154629" name="Rectangle 5"/>
          <p:cNvSpPr>
            <a:spLocks noChangeArrowheads="1"/>
          </p:cNvSpPr>
          <p:nvPr/>
        </p:nvSpPr>
        <p:spPr bwMode="auto">
          <a:xfrm>
            <a:off x="4197351" y="1793877"/>
            <a:ext cx="16071850" cy="707886"/>
          </a:xfrm>
          <a:prstGeom prst="rect">
            <a:avLst/>
          </a:prstGeom>
          <a:noFill/>
          <a:ln w="9525">
            <a:noFill/>
            <a:miter lim="800000"/>
            <a:headEnd/>
            <a:tailEnd/>
          </a:ln>
          <a:effectLst/>
        </p:spPr>
        <p:txBody>
          <a:bodyPr>
            <a:prstTxWarp prst="textNoShape">
              <a:avLst/>
            </a:prstTxWarp>
            <a:spAutoFit/>
          </a:bodyPr>
          <a:lstStyle/>
          <a:p>
            <a:pPr defTabSz="914400" eaLnBrk="1" fontAlgn="auto" hangingPunct="1">
              <a:spcBef>
                <a:spcPts val="0"/>
              </a:spcBef>
              <a:spcAft>
                <a:spcPts val="0"/>
              </a:spcAft>
              <a:buFont typeface="Times" pitchFamily="-101" charset="0"/>
              <a:buChar char="•"/>
            </a:pPr>
            <a:r>
              <a:rPr lang="en-US" sz="4000">
                <a:solidFill>
                  <a:prstClr val="black"/>
                </a:solidFill>
                <a:latin typeface="Times New Roman" pitchFamily="-101" charset="0"/>
                <a:ea typeface="+mn-ea"/>
              </a:rPr>
              <a:t> </a:t>
            </a:r>
            <a:r>
              <a:rPr lang="en-US" sz="3600">
                <a:solidFill>
                  <a:prstClr val="black"/>
                </a:solidFill>
                <a:latin typeface="Calibri"/>
                <a:ea typeface="+mn-ea"/>
              </a:rPr>
              <a:t>Refined regions are organized into rectangular patches.</a:t>
            </a:r>
            <a:r>
              <a:rPr lang="en-US" sz="4000">
                <a:solidFill>
                  <a:prstClr val="black"/>
                </a:solidFill>
                <a:latin typeface="Calibri"/>
                <a:ea typeface="+mn-ea"/>
              </a:rPr>
              <a:t> </a:t>
            </a:r>
          </a:p>
        </p:txBody>
      </p:sp>
      <p:pic>
        <p:nvPicPr>
          <p:cNvPr id="154630" name="Picture 6"/>
          <p:cNvPicPr>
            <a:picLocks noChangeAspect="1" noChangeArrowheads="1"/>
          </p:cNvPicPr>
          <p:nvPr/>
        </p:nvPicPr>
        <p:blipFill>
          <a:blip r:embed="rId3"/>
          <a:srcRect t="31314" b="30302"/>
          <a:stretch>
            <a:fillRect/>
          </a:stretch>
        </p:blipFill>
        <p:spPr bwMode="auto">
          <a:xfrm>
            <a:off x="8077201" y="2590800"/>
            <a:ext cx="7019926" cy="3482976"/>
          </a:xfrm>
          <a:prstGeom prst="rect">
            <a:avLst/>
          </a:prstGeom>
          <a:noFill/>
        </p:spPr>
      </p:pic>
      <p:sp>
        <p:nvSpPr>
          <p:cNvPr id="154631" name="Rectangle 7"/>
          <p:cNvSpPr>
            <a:spLocks noChangeArrowheads="1"/>
          </p:cNvSpPr>
          <p:nvPr/>
        </p:nvSpPr>
        <p:spPr bwMode="auto">
          <a:xfrm>
            <a:off x="4114800" y="5943601"/>
            <a:ext cx="16764000" cy="1815882"/>
          </a:xfrm>
          <a:prstGeom prst="rect">
            <a:avLst/>
          </a:prstGeom>
          <a:noFill/>
          <a:ln w="9525">
            <a:noFill/>
            <a:miter lim="800000"/>
            <a:headEnd/>
            <a:tailEnd/>
          </a:ln>
          <a:effectLst/>
        </p:spPr>
        <p:txBody>
          <a:bodyPr>
            <a:prstTxWarp prst="textNoShape">
              <a:avLst/>
            </a:prstTxWarp>
            <a:spAutoFit/>
          </a:bodyPr>
          <a:lstStyle/>
          <a:p>
            <a:pPr defTabSz="914400" eaLnBrk="1" fontAlgn="auto" hangingPunct="1">
              <a:spcBef>
                <a:spcPts val="0"/>
              </a:spcBef>
              <a:spcAft>
                <a:spcPts val="0"/>
              </a:spcAft>
              <a:buFont typeface="Times" pitchFamily="-101" charset="0"/>
              <a:buChar char="•"/>
            </a:pPr>
            <a:r>
              <a:rPr lang="en-US" sz="4000" dirty="0">
                <a:solidFill>
                  <a:prstClr val="black"/>
                </a:solidFill>
                <a:latin typeface="Times New Roman" pitchFamily="-101" charset="0"/>
                <a:ea typeface="+mn-ea"/>
              </a:rPr>
              <a:t> </a:t>
            </a:r>
            <a:r>
              <a:rPr lang="en-US" sz="3600" dirty="0">
                <a:solidFill>
                  <a:prstClr val="black"/>
                </a:solidFill>
                <a:latin typeface="Calibri"/>
                <a:ea typeface="+mn-ea"/>
              </a:rPr>
              <a:t>Refinement in time as well as in space for time-dependent problems.</a:t>
            </a:r>
          </a:p>
          <a:p>
            <a:pPr defTabSz="914400" eaLnBrk="1" fontAlgn="auto" hangingPunct="1">
              <a:spcBef>
                <a:spcPts val="0"/>
              </a:spcBef>
              <a:spcAft>
                <a:spcPts val="0"/>
              </a:spcAft>
              <a:buFont typeface="Times" pitchFamily="-101" charset="0"/>
              <a:buChar char="•"/>
            </a:pPr>
            <a:r>
              <a:rPr lang="en-US" sz="3600" dirty="0">
                <a:solidFill>
                  <a:prstClr val="black"/>
                </a:solidFill>
                <a:latin typeface="Calibri"/>
                <a:ea typeface="+mn-ea"/>
              </a:rPr>
              <a:t> Local refinement can be applied to any structured-grid data, such as bin-sorted particles.</a:t>
            </a:r>
          </a:p>
        </p:txBody>
      </p:sp>
      <p:pic>
        <p:nvPicPr>
          <p:cNvPr id="154644" name="Picture 20" descr="particles"/>
          <p:cNvPicPr>
            <a:picLocks noChangeAspect="1" noChangeArrowheads="1"/>
          </p:cNvPicPr>
          <p:nvPr/>
        </p:nvPicPr>
        <p:blipFill>
          <a:blip r:embed="rId4"/>
          <a:srcRect/>
          <a:stretch>
            <a:fillRect/>
          </a:stretch>
        </p:blipFill>
        <p:spPr bwMode="auto">
          <a:xfrm>
            <a:off x="13716000" y="7832727"/>
            <a:ext cx="5549900" cy="4511674"/>
          </a:xfrm>
          <a:prstGeom prst="rect">
            <a:avLst/>
          </a:prstGeom>
          <a:noFill/>
        </p:spPr>
      </p:pic>
      <p:pic>
        <p:nvPicPr>
          <p:cNvPr id="10" name="Picture 9" descr="image.png"/>
          <p:cNvPicPr>
            <a:picLocks noChangeAspect="1"/>
          </p:cNvPicPr>
          <p:nvPr/>
        </p:nvPicPr>
        <p:blipFill>
          <a:blip r:embed="rId5"/>
          <a:stretch>
            <a:fillRect/>
          </a:stretch>
        </p:blipFill>
        <p:spPr>
          <a:xfrm>
            <a:off x="5891530" y="7467600"/>
            <a:ext cx="5242560" cy="4876800"/>
          </a:xfrm>
          <a:prstGeom prst="rect">
            <a:avLst/>
          </a:prstGeom>
        </p:spPr>
      </p:pic>
      <p:sp>
        <p:nvSpPr>
          <p:cNvPr id="8" name="Shape 139">
            <a:extLst>
              <a:ext uri="{FF2B5EF4-FFF2-40B4-BE49-F238E27FC236}">
                <a16:creationId xmlns:a16="http://schemas.microsoft.com/office/drawing/2014/main" id="{A62ADFFA-77ED-439D-A08E-1A573C9B9B5A}"/>
              </a:ext>
            </a:extLst>
          </p:cNvPr>
          <p:cNvSpPr txBox="1">
            <a:spLocks noGrp="1"/>
          </p:cNvSpPr>
          <p:nvPr>
            <p:ph type="sldNum" idx="12"/>
          </p:nvPr>
        </p:nvSpPr>
        <p:spPr>
          <a:xfrm>
            <a:off x="23164800" y="-4916"/>
            <a:ext cx="1219200" cy="762000"/>
          </a:xfrm>
          <a:prstGeom prst="rect">
            <a:avLst/>
          </a:prstGeom>
        </p:spPr>
        <p:txBody>
          <a:bodyPr wrap="square" lIns="182850" tIns="91400" rIns="182850" bIns="91400" anchor="ctr" anchorCtr="0">
            <a:noAutofit/>
          </a:bodyPr>
          <a:lstStyle/>
          <a:p>
            <a:pPr algn="r" defTabSz="1828800" eaLnBrk="1" fontAlgn="auto" hangingPunct="1">
              <a:spcBef>
                <a:spcPts val="0"/>
              </a:spcBef>
              <a:spcAft>
                <a:spcPts val="0"/>
              </a:spcAft>
            </a:pPr>
            <a:fld id="{00000000-1234-1234-1234-123412341234}" type="slidenum">
              <a:rPr lang="en-US" sz="2800" kern="0">
                <a:latin typeface="Arial"/>
                <a:cs typeface="Arial"/>
                <a:sym typeface="Arial"/>
              </a:rPr>
              <a:pPr algn="r" defTabSz="1828800" eaLnBrk="1" fontAlgn="auto" hangingPunct="1">
                <a:spcBef>
                  <a:spcPts val="0"/>
                </a:spcBef>
                <a:spcAft>
                  <a:spcPts val="0"/>
                </a:spcAft>
              </a:pPr>
              <a:t>60</a:t>
            </a:fld>
            <a:endParaRPr lang="en-US" sz="2800" kern="0">
              <a:latin typeface="Arial"/>
              <a:cs typeface="Arial"/>
              <a:sym typeface="Arial"/>
            </a:endParaRPr>
          </a:p>
        </p:txBody>
      </p:sp>
    </p:spTree>
    <p:extLst>
      <p:ext uri="{BB962C8B-B14F-4D97-AF65-F5344CB8AC3E}">
        <p14:creationId xmlns:p14="http://schemas.microsoft.com/office/powerpoint/2010/main" val="467521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Chombo</a:t>
            </a:r>
            <a:r>
              <a:rPr lang="en-US" dirty="0"/>
              <a:t> and HDF5</a:t>
            </a:r>
          </a:p>
        </p:txBody>
      </p:sp>
      <p:sp>
        <p:nvSpPr>
          <p:cNvPr id="3" name="Content Placeholder 2"/>
          <p:cNvSpPr>
            <a:spLocks noGrp="1"/>
          </p:cNvSpPr>
          <p:nvPr>
            <p:ph idx="1"/>
          </p:nvPr>
        </p:nvSpPr>
        <p:spPr>
          <a:xfrm>
            <a:off x="3962400" y="2590801"/>
            <a:ext cx="16459200" cy="9661526"/>
          </a:xfrm>
        </p:spPr>
        <p:txBody>
          <a:bodyPr>
            <a:normAutofit fontScale="92500"/>
          </a:bodyPr>
          <a:lstStyle/>
          <a:p>
            <a:r>
              <a:rPr lang="en-US" dirty="0"/>
              <a:t>HDF5 is our primary IO Middleware on all platforms</a:t>
            </a:r>
          </a:p>
          <a:p>
            <a:pPr lvl="1"/>
            <a:r>
              <a:rPr lang="en-US" dirty="0"/>
              <a:t>Portable plot and checkpoint files</a:t>
            </a:r>
          </a:p>
          <a:p>
            <a:pPr lvl="1"/>
            <a:r>
              <a:rPr lang="en-US" dirty="0"/>
              <a:t>Reader for Visit</a:t>
            </a:r>
          </a:p>
          <a:p>
            <a:pPr lvl="1"/>
            <a:r>
              <a:rPr lang="en-US" dirty="0"/>
              <a:t>Parallel IO with </a:t>
            </a:r>
            <a:r>
              <a:rPr lang="en-US" dirty="0" err="1"/>
              <a:t>hyperslabs</a:t>
            </a:r>
            <a:r>
              <a:rPr lang="en-US" dirty="0"/>
              <a:t> (using our own global variable ordering)</a:t>
            </a:r>
          </a:p>
          <a:p>
            <a:r>
              <a:rPr lang="en-US" dirty="0"/>
              <a:t>New roles</a:t>
            </a:r>
          </a:p>
          <a:p>
            <a:pPr lvl="1"/>
            <a:r>
              <a:rPr lang="en-US" dirty="0"/>
              <a:t>Code coupling between </a:t>
            </a:r>
            <a:r>
              <a:rPr lang="en-US" dirty="0" err="1"/>
              <a:t>Chombo</a:t>
            </a:r>
            <a:r>
              <a:rPr lang="en-US" dirty="0"/>
              <a:t> (structured AMR) and GEOS (unstructured FEM)</a:t>
            </a:r>
          </a:p>
          <a:p>
            <a:pPr lvl="1"/>
            <a:r>
              <a:rPr lang="en-US" dirty="0"/>
              <a:t>Asynchronous workflow through NVRAM technologies</a:t>
            </a:r>
          </a:p>
        </p:txBody>
      </p:sp>
      <p:sp>
        <p:nvSpPr>
          <p:cNvPr id="4" name="Shape 139">
            <a:extLst>
              <a:ext uri="{FF2B5EF4-FFF2-40B4-BE49-F238E27FC236}">
                <a16:creationId xmlns:a16="http://schemas.microsoft.com/office/drawing/2014/main" id="{54B5E2E5-2A67-410B-863B-E11547088EBB}"/>
              </a:ext>
            </a:extLst>
          </p:cNvPr>
          <p:cNvSpPr txBox="1">
            <a:spLocks noGrp="1"/>
          </p:cNvSpPr>
          <p:nvPr>
            <p:ph type="sldNum" idx="12"/>
          </p:nvPr>
        </p:nvSpPr>
        <p:spPr>
          <a:xfrm>
            <a:off x="23164800" y="-4916"/>
            <a:ext cx="1219200" cy="762000"/>
          </a:xfrm>
          <a:prstGeom prst="rect">
            <a:avLst/>
          </a:prstGeom>
        </p:spPr>
        <p:txBody>
          <a:bodyPr wrap="square" lIns="182850" tIns="91400" rIns="182850" bIns="91400" anchor="ctr" anchorCtr="0">
            <a:noAutofit/>
          </a:bodyPr>
          <a:lstStyle/>
          <a:p>
            <a:pPr algn="r" defTabSz="1828800" eaLnBrk="1" fontAlgn="auto" hangingPunct="1">
              <a:spcBef>
                <a:spcPts val="0"/>
              </a:spcBef>
              <a:spcAft>
                <a:spcPts val="0"/>
              </a:spcAft>
            </a:pPr>
            <a:fld id="{00000000-1234-1234-1234-123412341234}" type="slidenum">
              <a:rPr lang="en-US" sz="2800" kern="0">
                <a:latin typeface="Arial"/>
                <a:cs typeface="Arial"/>
                <a:sym typeface="Arial"/>
              </a:rPr>
              <a:pPr algn="r" defTabSz="1828800" eaLnBrk="1" fontAlgn="auto" hangingPunct="1">
                <a:spcBef>
                  <a:spcPts val="0"/>
                </a:spcBef>
                <a:spcAft>
                  <a:spcPts val="0"/>
                </a:spcAft>
              </a:pPr>
              <a:t>61</a:t>
            </a:fld>
            <a:endParaRPr lang="en-US" sz="2800" kern="0">
              <a:latin typeface="Arial"/>
              <a:cs typeface="Arial"/>
              <a:sym typeface="Arial"/>
            </a:endParaRPr>
          </a:p>
        </p:txBody>
      </p:sp>
    </p:spTree>
    <p:extLst>
      <p:ext uri="{BB962C8B-B14F-4D97-AF65-F5344CB8AC3E}">
        <p14:creationId xmlns:p14="http://schemas.microsoft.com/office/powerpoint/2010/main" val="14431259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Wish List</a:t>
            </a:r>
          </a:p>
        </p:txBody>
      </p:sp>
      <p:sp>
        <p:nvSpPr>
          <p:cNvPr id="3" name="Content Placeholder 2"/>
          <p:cNvSpPr>
            <a:spLocks noGrp="1"/>
          </p:cNvSpPr>
          <p:nvPr>
            <p:ph idx="1"/>
          </p:nvPr>
        </p:nvSpPr>
        <p:spPr>
          <a:xfrm>
            <a:off x="3926114" y="2835277"/>
            <a:ext cx="16459200" cy="9051926"/>
          </a:xfrm>
        </p:spPr>
        <p:txBody>
          <a:bodyPr>
            <a:normAutofit fontScale="77500" lnSpcReduction="20000"/>
          </a:bodyPr>
          <a:lstStyle/>
          <a:p>
            <a:r>
              <a:rPr lang="en-US" dirty="0"/>
              <a:t>warning: '</a:t>
            </a:r>
            <a:r>
              <a:rPr lang="en-US" dirty="0" err="1"/>
              <a:t>tmpnam</a:t>
            </a:r>
            <a:r>
              <a:rPr lang="en-US" dirty="0"/>
              <a:t>' is deprecated</a:t>
            </a:r>
          </a:p>
          <a:p>
            <a:pPr lvl="1"/>
            <a:r>
              <a:rPr lang="en-US" dirty="0"/>
              <a:t>Need temporary file creation mechanism</a:t>
            </a:r>
          </a:p>
          <a:p>
            <a:pPr lvl="1"/>
            <a:r>
              <a:rPr lang="en-US" dirty="0"/>
              <a:t>Workflow, using HDF5 in debugger</a:t>
            </a:r>
          </a:p>
          <a:p>
            <a:r>
              <a:rPr lang="en-US" dirty="0"/>
              <a:t>Code coupling without requiring disk</a:t>
            </a:r>
          </a:p>
          <a:p>
            <a:pPr lvl="1"/>
            <a:r>
              <a:rPr lang="en-US" dirty="0"/>
              <a:t>RAM to RAM transfer in MPI jobs (</a:t>
            </a:r>
            <a:r>
              <a:rPr lang="en-US" dirty="0" err="1"/>
              <a:t>ie</a:t>
            </a:r>
            <a:r>
              <a:rPr lang="en-US" dirty="0"/>
              <a:t> pipe)</a:t>
            </a:r>
          </a:p>
          <a:p>
            <a:pPr lvl="1"/>
            <a:r>
              <a:rPr lang="en-US" dirty="0"/>
              <a:t>Possibly with disk backing</a:t>
            </a:r>
          </a:p>
          <a:p>
            <a:r>
              <a:rPr lang="en-US" dirty="0" err="1"/>
              <a:t>DataMover</a:t>
            </a:r>
            <a:r>
              <a:rPr lang="en-US" dirty="0"/>
              <a:t> </a:t>
            </a:r>
            <a:r>
              <a:rPr lang="en-US"/>
              <a:t>(asynchronous data migration, workflow)</a:t>
            </a:r>
            <a:endParaRPr lang="en-US" dirty="0"/>
          </a:p>
          <a:p>
            <a:r>
              <a:rPr lang="en-US" dirty="0" err="1"/>
              <a:t>FArrayBox</a:t>
            </a:r>
            <a:r>
              <a:rPr lang="en-US" dirty="0"/>
              <a:t> to “Object Store”</a:t>
            </a:r>
          </a:p>
          <a:p>
            <a:pPr lvl="1"/>
            <a:r>
              <a:rPr lang="en-US" dirty="0"/>
              <a:t>Tag </a:t>
            </a:r>
            <a:r>
              <a:rPr lang="en-US" dirty="0" err="1"/>
              <a:t>FArrayBox</a:t>
            </a:r>
            <a:r>
              <a:rPr lang="en-US" dirty="0"/>
              <a:t> with [</a:t>
            </a:r>
            <a:r>
              <a:rPr lang="en-US" dirty="0" err="1"/>
              <a:t>time,level,index</a:t>
            </a:r>
            <a:r>
              <a:rPr lang="en-US" dirty="0"/>
              <a:t>] key, receive future</a:t>
            </a:r>
          </a:p>
          <a:p>
            <a:r>
              <a:rPr lang="en-US" dirty="0" err="1"/>
              <a:t>FASTBit</a:t>
            </a:r>
            <a:r>
              <a:rPr lang="en-US" dirty="0"/>
              <a:t> </a:t>
            </a:r>
          </a:p>
          <a:p>
            <a:r>
              <a:rPr lang="en-US" dirty="0"/>
              <a:t>Aggregated IO handled for me </a:t>
            </a:r>
          </a:p>
          <a:p>
            <a:r>
              <a:rPr lang="en-US" dirty="0"/>
              <a:t>Set </a:t>
            </a:r>
            <a:r>
              <a:rPr lang="en-US" dirty="0" err="1"/>
              <a:t>Lustre</a:t>
            </a:r>
            <a:r>
              <a:rPr lang="en-US" dirty="0"/>
              <a:t> file system parameters for me.</a:t>
            </a:r>
          </a:p>
        </p:txBody>
      </p:sp>
      <p:sp>
        <p:nvSpPr>
          <p:cNvPr id="4" name="Shape 139">
            <a:extLst>
              <a:ext uri="{FF2B5EF4-FFF2-40B4-BE49-F238E27FC236}">
                <a16:creationId xmlns:a16="http://schemas.microsoft.com/office/drawing/2014/main" id="{3322F20F-610A-42DC-8BDA-3A27BD29A72A}"/>
              </a:ext>
            </a:extLst>
          </p:cNvPr>
          <p:cNvSpPr txBox="1">
            <a:spLocks noGrp="1"/>
          </p:cNvSpPr>
          <p:nvPr>
            <p:ph type="sldNum" idx="12"/>
          </p:nvPr>
        </p:nvSpPr>
        <p:spPr>
          <a:xfrm>
            <a:off x="23164800" y="-4916"/>
            <a:ext cx="1219200" cy="762000"/>
          </a:xfrm>
          <a:prstGeom prst="rect">
            <a:avLst/>
          </a:prstGeom>
        </p:spPr>
        <p:txBody>
          <a:bodyPr wrap="square" lIns="182850" tIns="91400" rIns="182850" bIns="91400" anchor="ctr" anchorCtr="0">
            <a:noAutofit/>
          </a:bodyPr>
          <a:lstStyle/>
          <a:p>
            <a:pPr algn="r" defTabSz="1828800" eaLnBrk="1" fontAlgn="auto" hangingPunct="1">
              <a:spcBef>
                <a:spcPts val="0"/>
              </a:spcBef>
              <a:spcAft>
                <a:spcPts val="0"/>
              </a:spcAft>
            </a:pPr>
            <a:fld id="{00000000-1234-1234-1234-123412341234}" type="slidenum">
              <a:rPr lang="en-US" sz="2800" kern="0">
                <a:latin typeface="Arial"/>
                <a:cs typeface="Arial"/>
                <a:sym typeface="Arial"/>
              </a:rPr>
              <a:pPr algn="r" defTabSz="1828800" eaLnBrk="1" fontAlgn="auto" hangingPunct="1">
                <a:spcBef>
                  <a:spcPts val="0"/>
                </a:spcBef>
                <a:spcAft>
                  <a:spcPts val="0"/>
                </a:spcAft>
              </a:pPr>
              <a:t>62</a:t>
            </a:fld>
            <a:endParaRPr lang="en-US" sz="2800" kern="0">
              <a:latin typeface="Arial"/>
              <a:cs typeface="Arial"/>
              <a:sym typeface="Arial"/>
            </a:endParaRPr>
          </a:p>
        </p:txBody>
      </p:sp>
    </p:spTree>
    <p:extLst>
      <p:ext uri="{BB962C8B-B14F-4D97-AF65-F5344CB8AC3E}">
        <p14:creationId xmlns:p14="http://schemas.microsoft.com/office/powerpoint/2010/main" val="220008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ounded Rectangle 46"/>
          <p:cNvSpPr/>
          <p:nvPr/>
        </p:nvSpPr>
        <p:spPr bwMode="auto">
          <a:xfrm rot="16200000">
            <a:off x="9158741" y="7822973"/>
            <a:ext cx="4433662" cy="1328056"/>
          </a:xfrm>
          <a:prstGeom prst="roundRect">
            <a:avLst/>
          </a:prstGeom>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50800" tIns="50800" rIns="50800" bIns="50800" numCol="1" rtlCol="0" anchor="ctr" anchorCtr="0" compatLnSpc="1">
            <a:prstTxWarp prst="textNoShape">
              <a:avLst/>
            </a:prstTxWarp>
            <a:noAutofit/>
          </a:bodyPr>
          <a:lstStyle/>
          <a:p>
            <a:pPr marL="0" marR="0" lvl="0" indent="0" algn="ctr" defTabSz="825500" rtl="0" eaLnBrk="1"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Helvetica Light" charset="0"/>
                <a:ea typeface="Helvetica Light" charset="0"/>
                <a:cs typeface="Helvetica Light" charset="0"/>
                <a:sym typeface="Helvetica Light" charset="0"/>
              </a:rPr>
              <a:t>Etc</a:t>
            </a:r>
            <a:r>
              <a:rPr kumimoji="0" lang="mr-IN" sz="4000" b="1" i="0" u="none" strike="noStrike" kern="1200" cap="none" spc="0" normalizeH="0" baseline="0" noProof="0" dirty="0">
                <a:ln>
                  <a:noFill/>
                </a:ln>
                <a:solidFill>
                  <a:srgbClr val="FFFFFF"/>
                </a:solidFill>
                <a:effectLst/>
                <a:uLnTx/>
                <a:uFillTx/>
                <a:latin typeface="Helvetica Light" charset="0"/>
                <a:ea typeface="Helvetica Light" charset="0"/>
                <a:cs typeface="Helvetica Light" charset="0"/>
                <a:sym typeface="Helvetica Light" charset="0"/>
              </a:rPr>
              <a:t>…</a:t>
            </a:r>
            <a:endParaRPr kumimoji="0" lang="en-US" sz="4000" b="1" i="0" u="none" strike="noStrike" kern="1200" cap="none" spc="0" normalizeH="0" baseline="0" noProof="0" dirty="0">
              <a:ln>
                <a:noFill/>
              </a:ln>
              <a:solidFill>
                <a:srgbClr val="FFFFFF"/>
              </a:solidFill>
              <a:effectLst/>
              <a:uLnTx/>
              <a:uFillTx/>
              <a:latin typeface="Helvetica Light" charset="0"/>
              <a:ea typeface="Helvetica Light" charset="0"/>
              <a:cs typeface="Helvetica Light" charset="0"/>
              <a:sym typeface="Helvetica Light" charset="0"/>
            </a:endParaRPr>
          </a:p>
        </p:txBody>
      </p:sp>
      <p:sp>
        <p:nvSpPr>
          <p:cNvPr id="42" name="Rounded Rectangle 41"/>
          <p:cNvSpPr/>
          <p:nvPr/>
        </p:nvSpPr>
        <p:spPr bwMode="auto">
          <a:xfrm rot="16200000">
            <a:off x="1734683" y="7798046"/>
            <a:ext cx="4433662" cy="1328056"/>
          </a:xfrm>
          <a:prstGeom prst="roundRect">
            <a:avLst/>
          </a:prstGeom>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50800" tIns="50800" rIns="50800" bIns="50800" numCol="1" rtlCol="0" anchor="ctr" anchorCtr="0" compatLnSpc="1">
            <a:prstTxWarp prst="textNoShape">
              <a:avLst/>
            </a:prstTxWarp>
            <a:noAutofit/>
          </a:bodyPr>
          <a:lstStyle/>
          <a:p>
            <a:pPr marL="0" marR="0" lvl="0" indent="0" algn="ctr" defTabSz="825500" rtl="0" eaLnBrk="1"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Helvetica Light" charset="0"/>
                <a:ea typeface="Helvetica Light" charset="0"/>
                <a:cs typeface="Helvetica Light" charset="0"/>
                <a:sym typeface="Helvetica Light" charset="0"/>
              </a:rPr>
              <a:t>Compression</a:t>
            </a:r>
          </a:p>
        </p:txBody>
      </p:sp>
      <p:sp>
        <p:nvSpPr>
          <p:cNvPr id="43" name="Rounded Rectangle 42"/>
          <p:cNvSpPr/>
          <p:nvPr/>
        </p:nvSpPr>
        <p:spPr bwMode="auto">
          <a:xfrm rot="16200000">
            <a:off x="3247797" y="7798046"/>
            <a:ext cx="4433662" cy="1328056"/>
          </a:xfrm>
          <a:prstGeom prst="roundRect">
            <a:avLst/>
          </a:prstGeom>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50800" tIns="50800" rIns="50800" bIns="50800" numCol="1" rtlCol="0" anchor="ctr" anchorCtr="0" compatLnSpc="1">
            <a:prstTxWarp prst="textNoShape">
              <a:avLst/>
            </a:prstTxWarp>
            <a:noAutofit/>
          </a:bodyPr>
          <a:lstStyle/>
          <a:p>
            <a:pPr marL="0" marR="0" lvl="0" indent="0" algn="ctr" defTabSz="825500" rtl="0" eaLnBrk="1"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Helvetica Light" charset="0"/>
                <a:ea typeface="Helvetica Light" charset="0"/>
                <a:cs typeface="Helvetica Light" charset="0"/>
                <a:sym typeface="Helvetica Light" charset="0"/>
              </a:rPr>
              <a:t>Binaries</a:t>
            </a:r>
          </a:p>
        </p:txBody>
      </p:sp>
      <p:sp>
        <p:nvSpPr>
          <p:cNvPr id="44" name="Rounded Rectangle 43"/>
          <p:cNvSpPr/>
          <p:nvPr/>
        </p:nvSpPr>
        <p:spPr bwMode="auto">
          <a:xfrm rot="16200000">
            <a:off x="4739140" y="7812087"/>
            <a:ext cx="4433662" cy="1328056"/>
          </a:xfrm>
          <a:prstGeom prst="roundRect">
            <a:avLst/>
          </a:prstGeom>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50800" tIns="50800" rIns="50800" bIns="50800" numCol="1" rtlCol="0" anchor="ctr" anchorCtr="0" compatLnSpc="1">
            <a:prstTxWarp prst="textNoShape">
              <a:avLst/>
            </a:prstTxWarp>
            <a:noAutofit/>
          </a:bodyPr>
          <a:lstStyle/>
          <a:p>
            <a:pPr marL="0" marR="0" lvl="0" indent="0" algn="ctr" defTabSz="825500" rtl="0" eaLnBrk="1"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Helvetica Light" charset="0"/>
                <a:ea typeface="Helvetica Light" charset="0"/>
                <a:cs typeface="Helvetica Light" charset="0"/>
                <a:sym typeface="Helvetica Light" charset="0"/>
              </a:rPr>
              <a:t>Spark Connect</a:t>
            </a:r>
          </a:p>
        </p:txBody>
      </p:sp>
      <p:sp>
        <p:nvSpPr>
          <p:cNvPr id="45" name="Rounded Rectangle 44"/>
          <p:cNvSpPr/>
          <p:nvPr/>
        </p:nvSpPr>
        <p:spPr bwMode="auto">
          <a:xfrm rot="16200000">
            <a:off x="6219597" y="7800995"/>
            <a:ext cx="4433662" cy="1328056"/>
          </a:xfrm>
          <a:prstGeom prst="roundRect">
            <a:avLst/>
          </a:prstGeom>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50800" tIns="50800" rIns="50800" bIns="50800" numCol="1" rtlCol="0" anchor="ctr" anchorCtr="0" compatLnSpc="1">
            <a:prstTxWarp prst="textNoShape">
              <a:avLst/>
            </a:prstTxWarp>
            <a:noAutofit/>
          </a:bodyPr>
          <a:lstStyle/>
          <a:p>
            <a:pPr marL="0" marR="0" lvl="0" indent="0" algn="ctr" defTabSz="825500" rtl="0" eaLnBrk="1"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Helvetica Light" charset="0"/>
                <a:ea typeface="Helvetica Light" charset="0"/>
                <a:cs typeface="Helvetica Light" charset="0"/>
                <a:sym typeface="Helvetica Light" charset="0"/>
              </a:rPr>
              <a:t>S3 Connect</a:t>
            </a:r>
          </a:p>
        </p:txBody>
      </p:sp>
      <p:sp>
        <p:nvSpPr>
          <p:cNvPr id="46" name="Rounded Rectangle 45"/>
          <p:cNvSpPr/>
          <p:nvPr/>
        </p:nvSpPr>
        <p:spPr bwMode="auto">
          <a:xfrm rot="16200000">
            <a:off x="7710941" y="7822973"/>
            <a:ext cx="4433662" cy="1328056"/>
          </a:xfrm>
          <a:prstGeom prst="roundRect">
            <a:avLst/>
          </a:prstGeom>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50800" tIns="50800" rIns="50800" bIns="50800" numCol="1" rtlCol="0" anchor="ctr" anchorCtr="0" compatLnSpc="1">
            <a:prstTxWarp prst="textNoShape">
              <a:avLst/>
            </a:prstTxWarp>
            <a:noAutofit/>
          </a:bodyPr>
          <a:lstStyle/>
          <a:p>
            <a:pPr marL="0" marR="0" lvl="0" indent="0" algn="ctr" defTabSz="825500" rtl="0" eaLnBrk="1"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Helvetica Light" charset="0"/>
                <a:ea typeface="Helvetica Light" charset="0"/>
                <a:cs typeface="Helvetica Light" charset="0"/>
                <a:sym typeface="Helvetica Light" charset="0"/>
              </a:rPr>
              <a:t>ODBC Connect</a:t>
            </a:r>
          </a:p>
        </p:txBody>
      </p:sp>
      <p:sp>
        <p:nvSpPr>
          <p:cNvPr id="6147" name="Rectangle 2"/>
          <p:cNvSpPr>
            <a:spLocks/>
          </p:cNvSpPr>
          <p:nvPr/>
        </p:nvSpPr>
        <p:spPr bwMode="auto">
          <a:xfrm>
            <a:off x="22691725" y="1476375"/>
            <a:ext cx="284163" cy="46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50800" tIns="50800" rIns="50800" bIns="50800">
            <a:spAutoFit/>
          </a:bodyPr>
          <a:lstStyle>
            <a:lvl1pPr>
              <a:defRPr sz="5000">
                <a:solidFill>
                  <a:srgbClr val="000000"/>
                </a:solidFill>
                <a:latin typeface="Helvetica Light" pitchFamily="1" charset="0"/>
                <a:ea typeface="MS PGothic" panose="020B0600070205080204" pitchFamily="34" charset="-128"/>
                <a:sym typeface="Helvetica Light" pitchFamily="1" charset="0"/>
              </a:defRPr>
            </a:lvl1pPr>
            <a:lvl2pPr marL="742950" indent="-285750">
              <a:defRPr sz="5000">
                <a:solidFill>
                  <a:srgbClr val="000000"/>
                </a:solidFill>
                <a:latin typeface="Helvetica Light" pitchFamily="1" charset="0"/>
                <a:ea typeface="MS PGothic" panose="020B0600070205080204" pitchFamily="34" charset="-128"/>
                <a:sym typeface="Helvetica Light" pitchFamily="1" charset="0"/>
              </a:defRPr>
            </a:lvl2pPr>
            <a:lvl3pPr marL="1143000" indent="-228600">
              <a:defRPr sz="5000">
                <a:solidFill>
                  <a:srgbClr val="000000"/>
                </a:solidFill>
                <a:latin typeface="Helvetica Light" pitchFamily="1" charset="0"/>
                <a:ea typeface="MS PGothic" panose="020B0600070205080204" pitchFamily="34" charset="-128"/>
                <a:sym typeface="Helvetica Light" pitchFamily="1" charset="0"/>
              </a:defRPr>
            </a:lvl3pPr>
            <a:lvl4pPr marL="1600200" indent="-228600">
              <a:defRPr sz="5000">
                <a:solidFill>
                  <a:srgbClr val="000000"/>
                </a:solidFill>
                <a:latin typeface="Helvetica Light" pitchFamily="1" charset="0"/>
                <a:ea typeface="MS PGothic" panose="020B0600070205080204" pitchFamily="34" charset="-128"/>
                <a:sym typeface="Helvetica Light" pitchFamily="1" charset="0"/>
              </a:defRPr>
            </a:lvl4pPr>
            <a:lvl5pPr marL="2057400" indent="-228600">
              <a:defRPr sz="5000">
                <a:solidFill>
                  <a:srgbClr val="000000"/>
                </a:solidFill>
                <a:latin typeface="Helvetica Light" pitchFamily="1" charset="0"/>
                <a:ea typeface="MS PGothic" panose="020B0600070205080204" pitchFamily="34" charset="-128"/>
                <a:sym typeface="Helvetica Light" pitchFamily="1" charset="0"/>
              </a:defRPr>
            </a:lvl5pPr>
            <a:lvl6pPr marL="2514600" indent="-228600" defTabSz="825500" eaLnBrk="0" fontAlgn="base" hangingPunct="0">
              <a:spcBef>
                <a:spcPct val="0"/>
              </a:spcBef>
              <a:spcAft>
                <a:spcPct val="0"/>
              </a:spcAft>
              <a:defRPr sz="5000">
                <a:solidFill>
                  <a:srgbClr val="000000"/>
                </a:solidFill>
                <a:latin typeface="Helvetica Light" pitchFamily="1" charset="0"/>
                <a:ea typeface="MS PGothic" panose="020B0600070205080204" pitchFamily="34" charset="-128"/>
                <a:sym typeface="Helvetica Light" pitchFamily="1" charset="0"/>
              </a:defRPr>
            </a:lvl6pPr>
            <a:lvl7pPr marL="2971800" indent="-228600" defTabSz="825500" eaLnBrk="0" fontAlgn="base" hangingPunct="0">
              <a:spcBef>
                <a:spcPct val="0"/>
              </a:spcBef>
              <a:spcAft>
                <a:spcPct val="0"/>
              </a:spcAft>
              <a:defRPr sz="5000">
                <a:solidFill>
                  <a:srgbClr val="000000"/>
                </a:solidFill>
                <a:latin typeface="Helvetica Light" pitchFamily="1" charset="0"/>
                <a:ea typeface="MS PGothic" panose="020B0600070205080204" pitchFamily="34" charset="-128"/>
                <a:sym typeface="Helvetica Light" pitchFamily="1" charset="0"/>
              </a:defRPr>
            </a:lvl7pPr>
            <a:lvl8pPr marL="3429000" indent="-228600" defTabSz="825500" eaLnBrk="0" fontAlgn="base" hangingPunct="0">
              <a:spcBef>
                <a:spcPct val="0"/>
              </a:spcBef>
              <a:spcAft>
                <a:spcPct val="0"/>
              </a:spcAft>
              <a:defRPr sz="5000">
                <a:solidFill>
                  <a:srgbClr val="000000"/>
                </a:solidFill>
                <a:latin typeface="Helvetica Light" pitchFamily="1" charset="0"/>
                <a:ea typeface="MS PGothic" panose="020B0600070205080204" pitchFamily="34" charset="-128"/>
                <a:sym typeface="Helvetica Light" pitchFamily="1" charset="0"/>
              </a:defRPr>
            </a:lvl8pPr>
            <a:lvl9pPr marL="3886200" indent="-228600" defTabSz="825500" eaLnBrk="0" fontAlgn="base" hangingPunct="0">
              <a:spcBef>
                <a:spcPct val="0"/>
              </a:spcBef>
              <a:spcAft>
                <a:spcPct val="0"/>
              </a:spcAft>
              <a:defRPr sz="5000">
                <a:solidFill>
                  <a:srgbClr val="000000"/>
                </a:solidFill>
                <a:latin typeface="Helvetica Light" pitchFamily="1" charset="0"/>
                <a:ea typeface="MS PGothic" panose="020B0600070205080204" pitchFamily="34" charset="-128"/>
                <a:sym typeface="Helvetica Light" pitchFamily="1" charset="0"/>
              </a:defRPr>
            </a:lvl9pPr>
          </a:lstStyle>
          <a:p>
            <a:pPr marL="0" marR="0" lvl="0" indent="0" algn="ctr" defTabSz="825500" rtl="0" eaLnBrk="1" fontAlgn="base" latinLnBrk="0" hangingPunct="0">
              <a:lnSpc>
                <a:spcPct val="100000"/>
              </a:lnSpc>
              <a:spcBef>
                <a:spcPct val="0"/>
              </a:spcBef>
              <a:spcAft>
                <a:spcPct val="0"/>
              </a:spcAft>
              <a:buClrTx/>
              <a:buSzTx/>
              <a:buFontTx/>
              <a:buNone/>
              <a:tabLst/>
              <a:defRPr/>
            </a:pPr>
            <a:fld id="{76ED029B-1AEE-4984-8AE5-AB5910983077}" type="slidenum">
              <a:rPr kumimoji="0" lang="en-US" altLang="en-US" sz="2400" b="1" i="0" u="none" strike="noStrike" kern="1200" cap="none" spc="0" normalizeH="0" baseline="0" noProof="0">
                <a:ln>
                  <a:noFill/>
                </a:ln>
                <a:solidFill>
                  <a:srgbClr val="FFFFFF"/>
                </a:solidFill>
                <a:effectLst/>
                <a:uLnTx/>
                <a:uFillTx/>
                <a:latin typeface="Helvetica" panose="020B0604020202020204" pitchFamily="34" charset="0"/>
                <a:ea typeface="MS PGothic" panose="020B0600070205080204" pitchFamily="34" charset="-128"/>
                <a:sym typeface="Helvetica" panose="020B0604020202020204" pitchFamily="34" charset="0"/>
              </a:rPr>
              <a:pPr marL="0" marR="0" lvl="0" indent="0" algn="ctr" defTabSz="825500" rtl="0" eaLnBrk="1" fontAlgn="base" latinLnBrk="0" hangingPunct="0">
                <a:lnSpc>
                  <a:spcPct val="100000"/>
                </a:lnSpc>
                <a:spcBef>
                  <a:spcPct val="0"/>
                </a:spcBef>
                <a:spcAft>
                  <a:spcPct val="0"/>
                </a:spcAft>
                <a:buClrTx/>
                <a:buSzTx/>
                <a:buFontTx/>
                <a:buNone/>
                <a:tabLst/>
                <a:defRPr/>
              </a:pPr>
              <a:t>7</a:t>
            </a:fld>
            <a:endParaRPr kumimoji="0" lang="en-US" altLang="en-US" sz="2400" b="1" i="0" u="none" strike="noStrike" kern="1200" cap="none" spc="0" normalizeH="0" baseline="0" noProof="0">
              <a:ln>
                <a:noFill/>
              </a:ln>
              <a:solidFill>
                <a:srgbClr val="FFFFFF"/>
              </a:solidFill>
              <a:effectLst/>
              <a:uLnTx/>
              <a:uFillTx/>
              <a:latin typeface="Helvetica" panose="020B0604020202020204" pitchFamily="34" charset="0"/>
              <a:ea typeface="MS PGothic" panose="020B0600070205080204" pitchFamily="34" charset="-128"/>
              <a:sym typeface="Helvetica" panose="020B0604020202020204" pitchFamily="34" charset="0"/>
            </a:endParaRPr>
          </a:p>
        </p:txBody>
      </p:sp>
      <p:pic>
        <p:nvPicPr>
          <p:cNvPr id="6152" name="Picture 41" descr="pasted-image.pdf"/>
          <p:cNvPicPr>
            <a:picLocks noChangeAspect="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12595225"/>
            <a:ext cx="24384000" cy="302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ltLang="en-US" dirty="0">
                <a:solidFill>
                  <a:srgbClr val="164F86"/>
                </a:solidFill>
                <a:latin typeface="Helvetica" panose="020B0604020202020204" pitchFamily="34" charset="0"/>
                <a:sym typeface="Helvetica" panose="020B0604020202020204" pitchFamily="34" charset="0"/>
              </a:rPr>
              <a:t>HDF Strategy</a:t>
            </a:r>
            <a:endParaRPr lang="en-US" dirty="0"/>
          </a:p>
        </p:txBody>
      </p:sp>
      <p:sp>
        <p:nvSpPr>
          <p:cNvPr id="4" name="Rounded Rectangle 3"/>
          <p:cNvSpPr/>
          <p:nvPr/>
        </p:nvSpPr>
        <p:spPr bwMode="auto">
          <a:xfrm>
            <a:off x="3200400" y="11242262"/>
            <a:ext cx="20116800" cy="2057400"/>
          </a:xfrm>
          <a:prstGeom prst="roundRect">
            <a:avLst/>
          </a:prstGeom>
          <a:solidFill>
            <a:schemeClr val="tx1">
              <a:lumMod val="65000"/>
              <a:lumOff val="3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50800" tIns="50800" rIns="50800" bIns="50800" numCol="1" rtlCol="0" anchor="ctr" anchorCtr="0" compatLnSpc="1">
            <a:prstTxWarp prst="textNoShape">
              <a:avLst/>
            </a:prstTxWarp>
            <a:noAutofit/>
          </a:bodyPr>
          <a:lstStyle/>
          <a:p>
            <a:pPr marL="0" marR="0" lvl="0" indent="0" algn="ctr" defTabSz="825500" rtl="0" eaLnBrk="1" fontAlgn="base" latinLnBrk="0" hangingPunct="0">
              <a:lnSpc>
                <a:spcPct val="100000"/>
              </a:lnSpc>
              <a:spcBef>
                <a:spcPct val="0"/>
              </a:spcBef>
              <a:spcAft>
                <a:spcPct val="0"/>
              </a:spcAft>
              <a:buClrTx/>
              <a:buSzTx/>
              <a:buFontTx/>
              <a:buNone/>
              <a:tabLst/>
              <a:defRPr/>
            </a:pPr>
            <a:r>
              <a:rPr kumimoji="0" lang="en-US" sz="5000" b="1" i="0" u="none" strike="noStrike" kern="1200" cap="none" spc="0" normalizeH="0" baseline="0" noProof="0" dirty="0">
                <a:ln>
                  <a:noFill/>
                </a:ln>
                <a:solidFill>
                  <a:srgbClr val="FFFFFF"/>
                </a:solidFill>
                <a:effectLst/>
                <a:uLnTx/>
                <a:uFillTx/>
                <a:latin typeface="Helvetica Light" charset="0"/>
                <a:ea typeface="Helvetica Light" charset="0"/>
                <a:cs typeface="Helvetica Light" charset="0"/>
                <a:sym typeface="Helvetica Light" charset="0"/>
              </a:rPr>
              <a:t>HDF5 Community Edition</a:t>
            </a:r>
          </a:p>
          <a:p>
            <a:pPr marL="0" marR="0" lvl="0" indent="0" algn="ctr" defTabSz="825500" rtl="0" eaLnBrk="1" fontAlgn="base" latinLnBrk="0" hangingPunct="0">
              <a:lnSpc>
                <a:spcPct val="100000"/>
              </a:lnSpc>
              <a:spcBef>
                <a:spcPct val="0"/>
              </a:spcBef>
              <a:spcAft>
                <a:spcPct val="0"/>
              </a:spcAft>
              <a:buClrTx/>
              <a:buSzTx/>
              <a:buFontTx/>
              <a:buNone/>
              <a:tabLst/>
              <a:defRPr/>
            </a:pPr>
            <a:r>
              <a:rPr kumimoji="0" lang="en-US" sz="4400" b="0" i="1" u="none" strike="noStrike" kern="1200" cap="none" spc="0" normalizeH="0" baseline="0" noProof="0" dirty="0">
                <a:ln>
                  <a:noFill/>
                </a:ln>
                <a:solidFill>
                  <a:srgbClr val="FFFFFF"/>
                </a:solidFill>
                <a:effectLst/>
                <a:uLnTx/>
                <a:uFillTx/>
                <a:latin typeface="Helvetica Light" charset="0"/>
                <a:ea typeface="Helvetica Light" charset="0"/>
                <a:cs typeface="Helvetica Light" charset="0"/>
                <a:sym typeface="Helvetica Light" charset="0"/>
              </a:rPr>
              <a:t>[Open Source + Free + Registration Required]</a:t>
            </a:r>
          </a:p>
        </p:txBody>
      </p:sp>
      <p:sp>
        <p:nvSpPr>
          <p:cNvPr id="41" name="Rounded Rectangle 40"/>
          <p:cNvSpPr/>
          <p:nvPr/>
        </p:nvSpPr>
        <p:spPr bwMode="auto">
          <a:xfrm>
            <a:off x="3276600" y="5192484"/>
            <a:ext cx="9002485" cy="1328056"/>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50800" tIns="50800" rIns="50800" bIns="50800" numCol="1" rtlCol="0" anchor="ctr" anchorCtr="0" compatLnSpc="1">
            <a:prstTxWarp prst="textNoShape">
              <a:avLst/>
            </a:prstTxWarp>
            <a:noAutofit/>
          </a:bodyPr>
          <a:lstStyle/>
          <a:p>
            <a:pPr marL="0" marR="0" lvl="0" indent="0" algn="ctr" defTabSz="825500" rtl="0" eaLnBrk="1" fontAlgn="base" latinLnBrk="0" hangingPunct="0">
              <a:lnSpc>
                <a:spcPct val="100000"/>
              </a:lnSpc>
              <a:spcBef>
                <a:spcPct val="0"/>
              </a:spcBef>
              <a:spcAft>
                <a:spcPct val="0"/>
              </a:spcAft>
              <a:buClrTx/>
              <a:buSzTx/>
              <a:buFontTx/>
              <a:buNone/>
              <a:tabLst/>
              <a:defRPr/>
            </a:pPr>
            <a:r>
              <a:rPr kumimoji="0" lang="en-US" sz="5000" b="1" i="0" u="none" strike="noStrike" kern="1200" cap="none" spc="0" normalizeH="0" baseline="0" noProof="0" dirty="0">
                <a:ln>
                  <a:noFill/>
                </a:ln>
                <a:solidFill>
                  <a:srgbClr val="FFFFFF"/>
                </a:solidFill>
                <a:effectLst/>
                <a:uLnTx/>
                <a:uFillTx/>
                <a:latin typeface="Helvetica Light" charset="0"/>
                <a:ea typeface="Helvetica Light" charset="0"/>
                <a:cs typeface="Helvetica Light" charset="0"/>
                <a:sym typeface="Helvetica Light" charset="0"/>
              </a:rPr>
              <a:t>HDF5 </a:t>
            </a:r>
            <a:r>
              <a:rPr kumimoji="0" lang="en-US" sz="5000" b="1" i="0" u="none" strike="noStrike" kern="1200" cap="none" spc="0" normalizeH="0" baseline="0" noProof="0">
                <a:ln>
                  <a:noFill/>
                </a:ln>
                <a:solidFill>
                  <a:srgbClr val="FFFFFF"/>
                </a:solidFill>
                <a:effectLst/>
                <a:uLnTx/>
                <a:uFillTx/>
                <a:latin typeface="Helvetica Light" charset="0"/>
                <a:ea typeface="Helvetica Light" charset="0"/>
                <a:cs typeface="Helvetica Light" charset="0"/>
                <a:sym typeface="Helvetica Light" charset="0"/>
              </a:rPr>
              <a:t>Enterprise Apps</a:t>
            </a:r>
            <a:endParaRPr kumimoji="0" lang="en-US" sz="5000" b="1" i="0" u="none" strike="noStrike" kern="1200" cap="none" spc="0" normalizeH="0" baseline="0" noProof="0" dirty="0">
              <a:ln>
                <a:noFill/>
              </a:ln>
              <a:solidFill>
                <a:srgbClr val="FFFFFF"/>
              </a:solidFill>
              <a:effectLst/>
              <a:uLnTx/>
              <a:uFillTx/>
              <a:latin typeface="Helvetica Light" charset="0"/>
              <a:ea typeface="Helvetica Light" charset="0"/>
              <a:cs typeface="Helvetica Light" charset="0"/>
              <a:sym typeface="Helvetica Light" charset="0"/>
            </a:endParaRPr>
          </a:p>
        </p:txBody>
      </p:sp>
      <p:sp>
        <p:nvSpPr>
          <p:cNvPr id="48" name="Rounded Rectangle 47"/>
          <p:cNvSpPr/>
          <p:nvPr/>
        </p:nvSpPr>
        <p:spPr bwMode="auto">
          <a:xfrm>
            <a:off x="12801600" y="5181600"/>
            <a:ext cx="6477000" cy="1328056"/>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50800" tIns="50800" rIns="50800" bIns="50800" numCol="1" rtlCol="0" anchor="ctr" anchorCtr="0" compatLnSpc="1">
            <a:prstTxWarp prst="textNoShape">
              <a:avLst/>
            </a:prstTxWarp>
            <a:noAutofit/>
          </a:bodyPr>
          <a:lstStyle/>
          <a:p>
            <a:pPr marL="0" marR="0" lvl="0" indent="0" algn="ctr" defTabSz="825500" rtl="0" eaLnBrk="1" fontAlgn="base" latinLnBrk="0" hangingPunct="0">
              <a:lnSpc>
                <a:spcPct val="100000"/>
              </a:lnSpc>
              <a:spcBef>
                <a:spcPct val="0"/>
              </a:spcBef>
              <a:spcAft>
                <a:spcPct val="0"/>
              </a:spcAft>
              <a:buClrTx/>
              <a:buSzTx/>
              <a:buFontTx/>
              <a:buNone/>
              <a:tabLst/>
              <a:defRPr/>
            </a:pPr>
            <a:r>
              <a:rPr kumimoji="0" lang="en-US" sz="5000" b="1" i="0" u="none" strike="noStrike" kern="1200" cap="none" spc="0" normalizeH="0" baseline="0" noProof="0" dirty="0">
                <a:ln>
                  <a:noFill/>
                </a:ln>
                <a:solidFill>
                  <a:srgbClr val="FFFFFF"/>
                </a:solidFill>
                <a:effectLst/>
                <a:uLnTx/>
                <a:uFillTx/>
                <a:latin typeface="Helvetica Light" charset="0"/>
                <a:ea typeface="Helvetica Light" charset="0"/>
                <a:cs typeface="Helvetica Light" charset="0"/>
                <a:sym typeface="Helvetica Light" charset="0"/>
              </a:rPr>
              <a:t>HDF Cloud</a:t>
            </a:r>
          </a:p>
        </p:txBody>
      </p:sp>
      <p:sp>
        <p:nvSpPr>
          <p:cNvPr id="5" name="TextBox 4"/>
          <p:cNvSpPr txBox="1"/>
          <p:nvPr/>
        </p:nvSpPr>
        <p:spPr>
          <a:xfrm>
            <a:off x="12801600" y="6697637"/>
            <a:ext cx="6477000" cy="2554545"/>
          </a:xfrm>
          <a:prstGeom prst="rect">
            <a:avLst/>
          </a:prstGeom>
          <a:noFill/>
        </p:spPr>
        <p:txBody>
          <a:bodyPr wrap="square" rtlCol="0">
            <a:spAutoFit/>
          </a:bodyPr>
          <a:lstStyle/>
          <a:p>
            <a:pPr marL="685800" marR="0" lvl="0" indent="-685800" algn="l" defTabSz="825500" rtl="0" eaLnBrk="0" fontAlgn="base" latinLnBrk="0" hangingPunct="0">
              <a:lnSpc>
                <a:spcPct val="100000"/>
              </a:lnSpc>
              <a:spcBef>
                <a:spcPct val="0"/>
              </a:spcBef>
              <a:spcAft>
                <a:spcPct val="0"/>
              </a:spcAft>
              <a:buClrTx/>
              <a:buSzTx/>
              <a:buFont typeface="Arial" charset="0"/>
              <a:buChar char="•"/>
              <a:tabLst/>
              <a:defRPr/>
            </a:pPr>
            <a:r>
              <a:rPr kumimoji="0" lang="en-US" sz="3200" b="0" i="0" u="none" strike="noStrike" kern="1200" cap="none" spc="0" normalizeH="0" baseline="0" noProof="0" dirty="0">
                <a:ln>
                  <a:noFill/>
                </a:ln>
                <a:solidFill>
                  <a:srgbClr val="000000"/>
                </a:solidFill>
                <a:effectLst/>
                <a:uLnTx/>
                <a:uFillTx/>
                <a:latin typeface="Helvetica Light" pitchFamily="1" charset="0"/>
                <a:ea typeface="MS PGothic" panose="020B0600070205080204" pitchFamily="34" charset="-128"/>
                <a:sym typeface="Helvetica Light" pitchFamily="1" charset="0"/>
              </a:rPr>
              <a:t>Web service + Object Storage</a:t>
            </a:r>
          </a:p>
          <a:p>
            <a:pPr marL="685800" marR="0" lvl="0" indent="-685800" algn="l" defTabSz="825500" rtl="0" eaLnBrk="0" fontAlgn="base" latinLnBrk="0" hangingPunct="0">
              <a:lnSpc>
                <a:spcPct val="100000"/>
              </a:lnSpc>
              <a:spcBef>
                <a:spcPct val="0"/>
              </a:spcBef>
              <a:spcAft>
                <a:spcPct val="0"/>
              </a:spcAft>
              <a:buClrTx/>
              <a:buSzTx/>
              <a:buFont typeface="Arial" charset="0"/>
              <a:buChar char="•"/>
              <a:tabLst/>
              <a:defRPr/>
            </a:pPr>
            <a:r>
              <a:rPr kumimoji="0" lang="en-US" sz="3200" b="0" i="0" u="none" strike="noStrike" kern="1200" cap="none" spc="0" normalizeH="0" baseline="0" noProof="0" dirty="0">
                <a:ln>
                  <a:noFill/>
                </a:ln>
                <a:solidFill>
                  <a:srgbClr val="000000"/>
                </a:solidFill>
                <a:effectLst/>
                <a:uLnTx/>
                <a:uFillTx/>
                <a:latin typeface="Helvetica Light" pitchFamily="1" charset="0"/>
                <a:ea typeface="MS PGothic" panose="020B0600070205080204" pitchFamily="34" charset="-128"/>
                <a:sym typeface="Helvetica Light" pitchFamily="1" charset="0"/>
              </a:rPr>
              <a:t>1 HDF5 file </a:t>
            </a:r>
            <a:r>
              <a:rPr kumimoji="0" lang="en-US" sz="3200" b="0" i="0" u="none" strike="noStrike" kern="1200" cap="none" spc="0" normalizeH="0" baseline="0" noProof="0" dirty="0">
                <a:ln>
                  <a:noFill/>
                </a:ln>
                <a:solidFill>
                  <a:srgbClr val="000000"/>
                </a:solidFill>
                <a:effectLst/>
                <a:uLnTx/>
                <a:uFillTx/>
                <a:latin typeface="Helvetica Light" pitchFamily="1" charset="0"/>
                <a:ea typeface="MS PGothic" panose="020B0600070205080204" pitchFamily="34" charset="-128"/>
                <a:sym typeface="Wingdings"/>
              </a:rPr>
              <a:t> multiple objects</a:t>
            </a:r>
          </a:p>
          <a:p>
            <a:pPr marL="685800" marR="0" lvl="0" indent="-685800" algn="l" defTabSz="825500" rtl="0" eaLnBrk="0" fontAlgn="base" latinLnBrk="0" hangingPunct="0">
              <a:lnSpc>
                <a:spcPct val="100000"/>
              </a:lnSpc>
              <a:spcBef>
                <a:spcPct val="0"/>
              </a:spcBef>
              <a:spcAft>
                <a:spcPct val="0"/>
              </a:spcAft>
              <a:buClrTx/>
              <a:buSzTx/>
              <a:buFont typeface="Arial" charset="0"/>
              <a:buChar char="•"/>
              <a:tabLst/>
              <a:defRPr/>
            </a:pPr>
            <a:r>
              <a:rPr kumimoji="0" lang="en-US" sz="3200" b="0" i="0" u="none" strike="noStrike" kern="1200" cap="none" spc="0" normalizeH="0" baseline="0" noProof="0" dirty="0">
                <a:ln>
                  <a:noFill/>
                </a:ln>
                <a:solidFill>
                  <a:srgbClr val="000000"/>
                </a:solidFill>
                <a:effectLst/>
                <a:uLnTx/>
                <a:uFillTx/>
                <a:latin typeface="Helvetica Light" pitchFamily="1" charset="0"/>
                <a:ea typeface="MS PGothic" panose="020B0600070205080204" pitchFamily="34" charset="-128"/>
                <a:sym typeface="Wingdings"/>
              </a:rPr>
              <a:t>Data caching</a:t>
            </a:r>
          </a:p>
          <a:p>
            <a:pPr marL="685800" marR="0" lvl="0" indent="-685800" algn="l" defTabSz="825500" rtl="0" eaLnBrk="0" fontAlgn="base" latinLnBrk="0" hangingPunct="0">
              <a:lnSpc>
                <a:spcPct val="100000"/>
              </a:lnSpc>
              <a:spcBef>
                <a:spcPct val="0"/>
              </a:spcBef>
              <a:spcAft>
                <a:spcPct val="0"/>
              </a:spcAft>
              <a:buClrTx/>
              <a:buSzTx/>
              <a:buFont typeface="Arial" charset="0"/>
              <a:buChar char="•"/>
              <a:tabLst/>
              <a:defRPr/>
            </a:pPr>
            <a:r>
              <a:rPr kumimoji="0" lang="en-US" sz="3200" b="0" i="0" u="none" strike="noStrike" kern="1200" cap="none" spc="0" normalizeH="0" baseline="0" noProof="0" dirty="0">
                <a:ln>
                  <a:noFill/>
                </a:ln>
                <a:solidFill>
                  <a:srgbClr val="000000"/>
                </a:solidFill>
                <a:effectLst/>
                <a:uLnTx/>
                <a:uFillTx/>
                <a:latin typeface="Helvetica Light" pitchFamily="1" charset="0"/>
                <a:ea typeface="MS PGothic" panose="020B0600070205080204" pitchFamily="34" charset="-128"/>
                <a:sym typeface="Wingdings"/>
              </a:rPr>
              <a:t>REST API (h5py)</a:t>
            </a:r>
          </a:p>
          <a:p>
            <a:pPr marL="685800" marR="0" lvl="0" indent="-685800" algn="l" defTabSz="825500" rtl="0" eaLnBrk="0" fontAlgn="base" latinLnBrk="0" hangingPunct="0">
              <a:lnSpc>
                <a:spcPct val="100000"/>
              </a:lnSpc>
              <a:spcBef>
                <a:spcPct val="0"/>
              </a:spcBef>
              <a:spcAft>
                <a:spcPct val="0"/>
              </a:spcAft>
              <a:buClrTx/>
              <a:buSzTx/>
              <a:buFont typeface="Arial" charset="0"/>
              <a:buChar char="•"/>
              <a:tabLst/>
              <a:defRPr/>
            </a:pPr>
            <a:r>
              <a:rPr kumimoji="0" lang="en-US" sz="3200" b="0" i="0" u="none" strike="noStrike" kern="1200" cap="none" spc="0" normalizeH="0" baseline="0" noProof="0" dirty="0">
                <a:ln>
                  <a:noFill/>
                </a:ln>
                <a:solidFill>
                  <a:srgbClr val="000000"/>
                </a:solidFill>
                <a:effectLst/>
                <a:uLnTx/>
                <a:uFillTx/>
                <a:latin typeface="Helvetica Light" pitchFamily="1" charset="0"/>
                <a:ea typeface="MS PGothic" panose="020B0600070205080204" pitchFamily="34" charset="-128"/>
                <a:sym typeface="Helvetica Light" pitchFamily="1" charset="0"/>
              </a:rPr>
              <a:t>SDK compatibility</a:t>
            </a:r>
          </a:p>
        </p:txBody>
      </p:sp>
      <p:sp>
        <p:nvSpPr>
          <p:cNvPr id="50" name="Rounded Rectangle 49"/>
          <p:cNvSpPr/>
          <p:nvPr/>
        </p:nvSpPr>
        <p:spPr bwMode="auto">
          <a:xfrm>
            <a:off x="3287485" y="2969140"/>
            <a:ext cx="6809015" cy="1328056"/>
          </a:xfrm>
          <a:prstGeom prst="roundRect">
            <a:avLst/>
          </a:prstGeom>
          <a:solidFill>
            <a:schemeClr val="accent1">
              <a:lumMod val="7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50800" tIns="50800" rIns="50800" bIns="50800" numCol="1" rtlCol="0" anchor="ctr" anchorCtr="0" compatLnSpc="1">
            <a:prstTxWarp prst="textNoShape">
              <a:avLst/>
            </a:prstTxWarp>
            <a:noAutofit/>
          </a:bodyPr>
          <a:lstStyle/>
          <a:p>
            <a:pPr marL="0" marR="0" lvl="0" indent="0" algn="ctr" defTabSz="825500" rtl="0" eaLnBrk="1" fontAlgn="base" latinLnBrk="0" hangingPunct="0">
              <a:lnSpc>
                <a:spcPct val="100000"/>
              </a:lnSpc>
              <a:spcBef>
                <a:spcPct val="0"/>
              </a:spcBef>
              <a:spcAft>
                <a:spcPct val="0"/>
              </a:spcAft>
              <a:buClrTx/>
              <a:buSzTx/>
              <a:buFontTx/>
              <a:buNone/>
              <a:tabLst/>
              <a:defRPr/>
            </a:pPr>
            <a:r>
              <a:rPr kumimoji="0" lang="en-US" sz="5000" b="1" i="0" u="none" strike="noStrike" kern="1200" cap="none" spc="0" normalizeH="0" baseline="0" noProof="0" dirty="0">
                <a:ln>
                  <a:noFill/>
                </a:ln>
                <a:solidFill>
                  <a:srgbClr val="FFFFFF"/>
                </a:solidFill>
                <a:effectLst/>
                <a:uLnTx/>
                <a:uFillTx/>
                <a:latin typeface="Helvetica Light" charset="0"/>
                <a:ea typeface="Helvetica Light" charset="0"/>
                <a:cs typeface="Helvetica Light" charset="0"/>
                <a:sym typeface="Helvetica Light" charset="0"/>
              </a:rPr>
              <a:t>HDF5 “Database”</a:t>
            </a:r>
          </a:p>
        </p:txBody>
      </p:sp>
      <p:sp>
        <p:nvSpPr>
          <p:cNvPr id="51" name="Rounded Rectangle 50"/>
          <p:cNvSpPr/>
          <p:nvPr/>
        </p:nvSpPr>
        <p:spPr bwMode="auto">
          <a:xfrm>
            <a:off x="10703378" y="3002188"/>
            <a:ext cx="6308272" cy="1328056"/>
          </a:xfrm>
          <a:prstGeom prst="roundRect">
            <a:avLst/>
          </a:prstGeom>
          <a:solidFill>
            <a:schemeClr val="accent1">
              <a:lumMod val="7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50800" tIns="50800" rIns="50800" bIns="50800" numCol="1" rtlCol="0" anchor="ctr" anchorCtr="0" compatLnSpc="1">
            <a:prstTxWarp prst="textNoShape">
              <a:avLst/>
            </a:prstTxWarp>
            <a:noAutofit/>
          </a:bodyPr>
          <a:lstStyle/>
          <a:p>
            <a:pPr marL="0" marR="0" lvl="0" indent="0" algn="ctr" defTabSz="825500" rtl="0" eaLnBrk="1" fontAlgn="base" latinLnBrk="0" hangingPunct="0">
              <a:lnSpc>
                <a:spcPct val="100000"/>
              </a:lnSpc>
              <a:spcBef>
                <a:spcPct val="0"/>
              </a:spcBef>
              <a:spcAft>
                <a:spcPct val="0"/>
              </a:spcAft>
              <a:buClrTx/>
              <a:buSzTx/>
              <a:buFontTx/>
              <a:buNone/>
              <a:tabLst/>
              <a:defRPr/>
            </a:pPr>
            <a:r>
              <a:rPr kumimoji="0" lang="en-US" sz="5000" b="1" i="0" u="none" strike="noStrike" kern="1200" cap="none" spc="0" normalizeH="0" baseline="0" noProof="0" dirty="0">
                <a:ln>
                  <a:noFill/>
                </a:ln>
                <a:solidFill>
                  <a:srgbClr val="FFFFFF"/>
                </a:solidFill>
                <a:effectLst/>
                <a:uLnTx/>
                <a:uFillTx/>
                <a:latin typeface="Helvetica Light" charset="0"/>
                <a:ea typeface="Helvetica Light" charset="0"/>
                <a:cs typeface="Helvetica Light" charset="0"/>
                <a:sym typeface="Helvetica Light" charset="0"/>
              </a:rPr>
              <a:t>Analytics (Python)</a:t>
            </a:r>
          </a:p>
        </p:txBody>
      </p:sp>
      <p:sp>
        <p:nvSpPr>
          <p:cNvPr id="52" name="Rounded Rectangle 51"/>
          <p:cNvSpPr/>
          <p:nvPr/>
        </p:nvSpPr>
        <p:spPr bwMode="auto">
          <a:xfrm>
            <a:off x="17618528" y="2990911"/>
            <a:ext cx="6308272" cy="1328056"/>
          </a:xfrm>
          <a:prstGeom prst="roundRect">
            <a:avLst/>
          </a:prstGeom>
          <a:solidFill>
            <a:schemeClr val="accent1">
              <a:lumMod val="7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50800" tIns="50800" rIns="50800" bIns="50800" numCol="1" rtlCol="0" anchor="ctr" anchorCtr="0" compatLnSpc="1">
            <a:prstTxWarp prst="textNoShape">
              <a:avLst/>
            </a:prstTxWarp>
            <a:noAutofit/>
          </a:bodyPr>
          <a:lstStyle/>
          <a:p>
            <a:pPr marL="0" marR="0" lvl="0" indent="0" algn="ctr" defTabSz="825500" rtl="0" eaLnBrk="1" fontAlgn="base" latinLnBrk="0" hangingPunct="0">
              <a:lnSpc>
                <a:spcPct val="100000"/>
              </a:lnSpc>
              <a:spcBef>
                <a:spcPct val="0"/>
              </a:spcBef>
              <a:spcAft>
                <a:spcPct val="0"/>
              </a:spcAft>
              <a:buClrTx/>
              <a:buSzTx/>
              <a:buFontTx/>
              <a:buNone/>
              <a:tabLst/>
              <a:defRPr/>
            </a:pPr>
            <a:r>
              <a:rPr kumimoji="0" lang="en-US" sz="5000" b="1" i="0" u="none" strike="noStrike" kern="1200" cap="none" spc="0" normalizeH="0" baseline="0" noProof="0" dirty="0">
                <a:ln>
                  <a:noFill/>
                </a:ln>
                <a:solidFill>
                  <a:srgbClr val="FFFFFF"/>
                </a:solidFill>
                <a:effectLst/>
                <a:uLnTx/>
                <a:uFillTx/>
                <a:latin typeface="Helvetica Light" charset="0"/>
                <a:ea typeface="Helvetica Light" charset="0"/>
                <a:cs typeface="Helvetica Light" charset="0"/>
                <a:sym typeface="Helvetica Light" charset="0"/>
              </a:rPr>
              <a:t>Deep Learning</a:t>
            </a:r>
          </a:p>
        </p:txBody>
      </p:sp>
      <p:sp>
        <p:nvSpPr>
          <p:cNvPr id="53" name="TextBox 52"/>
          <p:cNvSpPr txBox="1"/>
          <p:nvPr/>
        </p:nvSpPr>
        <p:spPr>
          <a:xfrm>
            <a:off x="321123" y="8153400"/>
            <a:ext cx="2628904" cy="1077218"/>
          </a:xfrm>
          <a:prstGeom prst="rect">
            <a:avLst/>
          </a:prstGeom>
          <a:noFill/>
        </p:spPr>
        <p:txBody>
          <a:bodyPr wrap="square" rtlCol="0">
            <a:spAutoFit/>
          </a:bodyPr>
          <a:lstStyle/>
          <a:p>
            <a:pPr marL="0" marR="0" lvl="0" indent="0" algn="ctr" defTabSz="825500" rtl="0" eaLnBrk="0" fontAlgn="base" latinLnBrk="0" hangingPunct="0">
              <a:lnSpc>
                <a:spcPct val="100000"/>
              </a:lnSpc>
              <a:spcBef>
                <a:spcPct val="0"/>
              </a:spcBef>
              <a:spcAft>
                <a:spcPct val="0"/>
              </a:spcAft>
              <a:buClrTx/>
              <a:buSzTx/>
              <a:buFontTx/>
              <a:buNone/>
              <a:tabLst/>
              <a:defRPr/>
            </a:pPr>
            <a:r>
              <a:rPr kumimoji="0" lang="en-US" sz="3200" b="0" i="1" u="none" strike="noStrike" kern="1200" cap="none" spc="0" normalizeH="0" baseline="0" noProof="0">
                <a:ln>
                  <a:noFill/>
                </a:ln>
                <a:solidFill>
                  <a:srgbClr val="000000"/>
                </a:solidFill>
                <a:effectLst/>
                <a:uLnTx/>
                <a:uFillTx/>
                <a:latin typeface="Helvetica Light" pitchFamily="1" charset="0"/>
                <a:ea typeface="MS PGothic" panose="020B0600070205080204" pitchFamily="34" charset="-128"/>
                <a:sym typeface="Helvetica Light" pitchFamily="1" charset="0"/>
              </a:rPr>
              <a:t>Existing HDF5 Users</a:t>
            </a:r>
            <a:endParaRPr kumimoji="0" lang="en-US" sz="3200" b="0" i="1" u="none" strike="noStrike" kern="1200" cap="none" spc="0" normalizeH="0" baseline="0" noProof="0" dirty="0">
              <a:ln>
                <a:noFill/>
              </a:ln>
              <a:solidFill>
                <a:srgbClr val="000000"/>
              </a:solidFill>
              <a:effectLst/>
              <a:uLnTx/>
              <a:uFillTx/>
              <a:latin typeface="Helvetica Light" pitchFamily="1" charset="0"/>
              <a:ea typeface="MS PGothic" panose="020B0600070205080204" pitchFamily="34" charset="-128"/>
              <a:sym typeface="Helvetica Light" pitchFamily="1" charset="0"/>
            </a:endParaRPr>
          </a:p>
        </p:txBody>
      </p:sp>
      <p:cxnSp>
        <p:nvCxnSpPr>
          <p:cNvPr id="7" name="Straight Connector 6"/>
          <p:cNvCxnSpPr/>
          <p:nvPr/>
        </p:nvCxnSpPr>
        <p:spPr bwMode="auto">
          <a:xfrm>
            <a:off x="321123" y="5232870"/>
            <a:ext cx="2628904" cy="0"/>
          </a:xfrm>
          <a:prstGeom prst="line">
            <a:avLst/>
          </a:prstGeom>
          <a:blipFill dpi="0" rotWithShape="0">
            <a:blip r:embed="rId3"/>
            <a:srcRect/>
            <a:tile tx="0" ty="0" sx="100000" sy="100000" flip="none" algn="tl"/>
          </a:blipFill>
          <a:ln w="25400" cap="flat" cmpd="sng" algn="ctr">
            <a:solidFill>
              <a:srgbClr val="000000"/>
            </a:solidFill>
            <a:prstDash val="solid"/>
            <a:miter lim="400000"/>
            <a:headEnd type="none" w="med" len="med"/>
            <a:tailEnd type="none" w="med" len="med"/>
          </a:ln>
          <a:effectLst>
            <a:outerShdw blurRad="38100" dist="25400" dir="5400000" algn="ctr" rotWithShape="0">
              <a:srgbClr val="000000">
                <a:alpha val="50000"/>
              </a:srgbClr>
            </a:outerShdw>
          </a:effectLst>
        </p:spPr>
      </p:cxnSp>
      <p:cxnSp>
        <p:nvCxnSpPr>
          <p:cNvPr id="56" name="Straight Connector 55"/>
          <p:cNvCxnSpPr/>
          <p:nvPr/>
        </p:nvCxnSpPr>
        <p:spPr bwMode="auto">
          <a:xfrm>
            <a:off x="321123" y="12954000"/>
            <a:ext cx="2628904" cy="0"/>
          </a:xfrm>
          <a:prstGeom prst="line">
            <a:avLst/>
          </a:prstGeom>
          <a:blipFill dpi="0" rotWithShape="0">
            <a:blip r:embed="rId3"/>
            <a:srcRect/>
            <a:tile tx="0" ty="0" sx="100000" sy="100000" flip="none" algn="tl"/>
          </a:blipFill>
          <a:ln w="25400" cap="flat" cmpd="sng" algn="ctr">
            <a:solidFill>
              <a:srgbClr val="000000"/>
            </a:solidFill>
            <a:prstDash val="solid"/>
            <a:miter lim="400000"/>
            <a:headEnd type="none" w="med" len="med"/>
            <a:tailEnd type="none" w="med" len="med"/>
          </a:ln>
          <a:effectLst>
            <a:outerShdw blurRad="38100" dist="25400" dir="5400000" algn="ctr" rotWithShape="0">
              <a:srgbClr val="000000">
                <a:alpha val="50000"/>
              </a:srgbClr>
            </a:outerShdw>
          </a:effectLst>
        </p:spPr>
      </p:cxnSp>
      <p:cxnSp>
        <p:nvCxnSpPr>
          <p:cNvPr id="9" name="Straight Arrow Connector 8"/>
          <p:cNvCxnSpPr>
            <a:stCxn id="53" idx="0"/>
          </p:cNvCxnSpPr>
          <p:nvPr/>
        </p:nvCxnSpPr>
        <p:spPr bwMode="auto">
          <a:xfrm flipV="1">
            <a:off x="1635575" y="5382798"/>
            <a:ext cx="53525" cy="2770602"/>
          </a:xfrm>
          <a:prstGeom prst="straightConnector1">
            <a:avLst/>
          </a:prstGeom>
          <a:blipFill dpi="0" rotWithShape="0">
            <a:blip r:embed="rId3"/>
            <a:srcRect/>
            <a:tile tx="0" ty="0" sx="100000" sy="100000" flip="none" algn="tl"/>
          </a:blipFill>
          <a:ln w="25400" cap="flat" cmpd="sng" algn="ctr">
            <a:solidFill>
              <a:srgbClr val="000000"/>
            </a:solidFill>
            <a:prstDash val="solid"/>
            <a:miter lim="400000"/>
            <a:headEnd type="none" w="med" len="med"/>
            <a:tailEnd type="triangle"/>
          </a:ln>
          <a:effectLst>
            <a:outerShdw blurRad="38100" dist="25400" dir="5400000" algn="ctr" rotWithShape="0">
              <a:srgbClr val="000000">
                <a:alpha val="50000"/>
              </a:srgbClr>
            </a:outerShdw>
          </a:effectLst>
        </p:spPr>
      </p:cxnSp>
      <p:cxnSp>
        <p:nvCxnSpPr>
          <p:cNvPr id="59" name="Straight Arrow Connector 58"/>
          <p:cNvCxnSpPr>
            <a:stCxn id="53" idx="2"/>
          </p:cNvCxnSpPr>
          <p:nvPr/>
        </p:nvCxnSpPr>
        <p:spPr bwMode="auto">
          <a:xfrm flipH="1">
            <a:off x="1600200" y="9230618"/>
            <a:ext cx="35375" cy="3573455"/>
          </a:xfrm>
          <a:prstGeom prst="straightConnector1">
            <a:avLst/>
          </a:prstGeom>
          <a:blipFill dpi="0" rotWithShape="0">
            <a:blip r:embed="rId3"/>
            <a:srcRect/>
            <a:tile tx="0" ty="0" sx="100000" sy="100000" flip="none" algn="tl"/>
          </a:blipFill>
          <a:ln w="25400" cap="flat" cmpd="sng" algn="ctr">
            <a:solidFill>
              <a:srgbClr val="000000"/>
            </a:solidFill>
            <a:prstDash val="solid"/>
            <a:miter lim="400000"/>
            <a:headEnd type="none" w="med" len="med"/>
            <a:tailEnd type="triangle"/>
          </a:ln>
          <a:effectLst>
            <a:outerShdw blurRad="38100" dist="25400" dir="5400000" algn="ctr" rotWithShape="0">
              <a:srgbClr val="000000">
                <a:alpha val="50000"/>
              </a:srgbClr>
            </a:outerShdw>
          </a:effectLst>
        </p:spPr>
      </p:cxnSp>
      <p:sp>
        <p:nvSpPr>
          <p:cNvPr id="66" name="TextBox 65"/>
          <p:cNvSpPr txBox="1"/>
          <p:nvPr/>
        </p:nvSpPr>
        <p:spPr>
          <a:xfrm>
            <a:off x="285748" y="3279900"/>
            <a:ext cx="2628904" cy="584775"/>
          </a:xfrm>
          <a:prstGeom prst="rect">
            <a:avLst/>
          </a:prstGeom>
          <a:noFill/>
        </p:spPr>
        <p:txBody>
          <a:bodyPr wrap="square" rtlCol="0">
            <a:spAutoFit/>
          </a:bodyPr>
          <a:lstStyle/>
          <a:p>
            <a:pPr marL="0" marR="0" lvl="0" indent="0" algn="ctr" defTabSz="825500" rtl="0" eaLnBrk="0" fontAlgn="base" latinLnBrk="0" hangingPunct="0">
              <a:lnSpc>
                <a:spcPct val="100000"/>
              </a:lnSpc>
              <a:spcBef>
                <a:spcPct val="0"/>
              </a:spcBef>
              <a:spcAft>
                <a:spcPct val="0"/>
              </a:spcAft>
              <a:buClrTx/>
              <a:buSzTx/>
              <a:buFontTx/>
              <a:buNone/>
              <a:tabLst/>
              <a:defRPr/>
            </a:pPr>
            <a:r>
              <a:rPr kumimoji="0" lang="en-US" sz="3200" b="0" i="1" u="none" strike="noStrike" kern="1200" cap="none" spc="0" normalizeH="0" baseline="0" noProof="0">
                <a:ln>
                  <a:noFill/>
                </a:ln>
                <a:solidFill>
                  <a:srgbClr val="000000"/>
                </a:solidFill>
                <a:effectLst/>
                <a:uLnTx/>
                <a:uFillTx/>
                <a:latin typeface="Helvetica Light" pitchFamily="1" charset="0"/>
                <a:ea typeface="MS PGothic" panose="020B0600070205080204" pitchFamily="34" charset="-128"/>
                <a:sym typeface="Helvetica Light" pitchFamily="1" charset="0"/>
              </a:rPr>
              <a:t>Exploration</a:t>
            </a:r>
            <a:endParaRPr kumimoji="0" lang="en-US" sz="3200" b="0" i="1" u="none" strike="noStrike" kern="1200" cap="none" spc="0" normalizeH="0" baseline="0" noProof="0" dirty="0">
              <a:ln>
                <a:noFill/>
              </a:ln>
              <a:solidFill>
                <a:srgbClr val="000000"/>
              </a:solidFill>
              <a:effectLst/>
              <a:uLnTx/>
              <a:uFillTx/>
              <a:latin typeface="Helvetica Light" pitchFamily="1" charset="0"/>
              <a:ea typeface="MS PGothic" panose="020B0600070205080204" pitchFamily="34" charset="-128"/>
              <a:sym typeface="Helvetica Light" pitchFamily="1" charset="0"/>
            </a:endParaRPr>
          </a:p>
        </p:txBody>
      </p:sp>
      <p:sp>
        <p:nvSpPr>
          <p:cNvPr id="68" name="Rounded Rectangle 67"/>
          <p:cNvSpPr/>
          <p:nvPr/>
        </p:nvSpPr>
        <p:spPr bwMode="auto">
          <a:xfrm>
            <a:off x="19737388" y="5181600"/>
            <a:ext cx="4189412" cy="1328056"/>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50800" tIns="50800" rIns="50800" bIns="50800" numCol="1" rtlCol="0" anchor="ctr" anchorCtr="0" compatLnSpc="1">
            <a:prstTxWarp prst="textNoShape">
              <a:avLst/>
            </a:prstTxWarp>
            <a:noAutofit/>
          </a:bodyPr>
          <a:lstStyle/>
          <a:p>
            <a:pPr marL="0" marR="0" lvl="0" indent="0" algn="ctr" defTabSz="825500" rtl="0" eaLnBrk="1" fontAlgn="base" latinLnBrk="0" hangingPunct="0">
              <a:lnSpc>
                <a:spcPct val="100000"/>
              </a:lnSpc>
              <a:spcBef>
                <a:spcPct val="0"/>
              </a:spcBef>
              <a:spcAft>
                <a:spcPct val="0"/>
              </a:spcAft>
              <a:buClrTx/>
              <a:buSzTx/>
              <a:buFontTx/>
              <a:buNone/>
              <a:tabLst/>
              <a:defRPr/>
            </a:pPr>
            <a:r>
              <a:rPr kumimoji="0" lang="en-US" sz="5000" b="1" i="0" u="none" strike="noStrike" kern="1200" cap="none" spc="0" normalizeH="0" baseline="0" noProof="0" dirty="0">
                <a:ln>
                  <a:noFill/>
                </a:ln>
                <a:solidFill>
                  <a:srgbClr val="FFFFFF"/>
                </a:solidFill>
                <a:effectLst/>
                <a:uLnTx/>
                <a:uFillTx/>
                <a:latin typeface="Helvetica Light" charset="0"/>
                <a:ea typeface="Helvetica Light" charset="0"/>
                <a:cs typeface="Helvetica Light" charset="0"/>
                <a:sym typeface="Helvetica Light" charset="0"/>
              </a:rPr>
              <a:t>Support</a:t>
            </a:r>
          </a:p>
        </p:txBody>
      </p:sp>
      <p:sp>
        <p:nvSpPr>
          <p:cNvPr id="69" name="TextBox 68"/>
          <p:cNvSpPr txBox="1"/>
          <p:nvPr/>
        </p:nvSpPr>
        <p:spPr>
          <a:xfrm>
            <a:off x="19737388" y="6667997"/>
            <a:ext cx="3579812" cy="1569660"/>
          </a:xfrm>
          <a:prstGeom prst="rect">
            <a:avLst/>
          </a:prstGeom>
          <a:noFill/>
        </p:spPr>
        <p:txBody>
          <a:bodyPr wrap="square" rtlCol="0">
            <a:spAutoFit/>
          </a:bodyPr>
          <a:lstStyle/>
          <a:p>
            <a:pPr marL="685800" marR="0" lvl="0" indent="-685800" algn="l" defTabSz="825500" rtl="0" eaLnBrk="0" fontAlgn="base" latinLnBrk="0" hangingPunct="0">
              <a:lnSpc>
                <a:spcPct val="100000"/>
              </a:lnSpc>
              <a:spcBef>
                <a:spcPct val="0"/>
              </a:spcBef>
              <a:spcAft>
                <a:spcPct val="0"/>
              </a:spcAft>
              <a:buClrTx/>
              <a:buSzTx/>
              <a:buFont typeface="Arial" charset="0"/>
              <a:buChar char="•"/>
              <a:tabLst/>
              <a:defRPr/>
            </a:pPr>
            <a:r>
              <a:rPr kumimoji="0" lang="en-US" sz="3200" b="0" i="0" u="none" strike="noStrike" kern="1200" cap="none" spc="0" normalizeH="0" baseline="0" noProof="0" dirty="0">
                <a:ln>
                  <a:noFill/>
                </a:ln>
                <a:solidFill>
                  <a:srgbClr val="000000"/>
                </a:solidFill>
                <a:effectLst/>
                <a:uLnTx/>
                <a:uFillTx/>
                <a:latin typeface="Helvetica Light" pitchFamily="1" charset="0"/>
                <a:ea typeface="MS PGothic" panose="020B0600070205080204" pitchFamily="34" charset="-128"/>
                <a:sym typeface="Helvetica Light" pitchFamily="1" charset="0"/>
              </a:rPr>
              <a:t>Basic</a:t>
            </a:r>
          </a:p>
          <a:p>
            <a:pPr marL="685800" marR="0" lvl="0" indent="-685800" algn="l" defTabSz="825500" rtl="0" eaLnBrk="0" fontAlgn="base" latinLnBrk="0" hangingPunct="0">
              <a:lnSpc>
                <a:spcPct val="100000"/>
              </a:lnSpc>
              <a:spcBef>
                <a:spcPct val="0"/>
              </a:spcBef>
              <a:spcAft>
                <a:spcPct val="0"/>
              </a:spcAft>
              <a:buClrTx/>
              <a:buSzTx/>
              <a:buFont typeface="Arial" charset="0"/>
              <a:buChar char="•"/>
              <a:tabLst/>
              <a:defRPr/>
            </a:pPr>
            <a:r>
              <a:rPr kumimoji="0" lang="en-US" sz="3200" b="0" i="0" u="none" strike="noStrike" kern="1200" cap="none" spc="0" normalizeH="0" baseline="0" noProof="0" dirty="0">
                <a:ln>
                  <a:noFill/>
                </a:ln>
                <a:solidFill>
                  <a:srgbClr val="000000"/>
                </a:solidFill>
                <a:effectLst/>
                <a:uLnTx/>
                <a:uFillTx/>
                <a:latin typeface="Helvetica Light" pitchFamily="1" charset="0"/>
                <a:ea typeface="MS PGothic" panose="020B0600070205080204" pitchFamily="34" charset="-128"/>
                <a:sym typeface="Helvetica Light" pitchFamily="1" charset="0"/>
              </a:rPr>
              <a:t>Pro</a:t>
            </a:r>
          </a:p>
          <a:p>
            <a:pPr marL="685800" marR="0" lvl="0" indent="-685800" algn="l" defTabSz="825500" rtl="0" eaLnBrk="0" fontAlgn="base" latinLnBrk="0" hangingPunct="0">
              <a:lnSpc>
                <a:spcPct val="100000"/>
              </a:lnSpc>
              <a:spcBef>
                <a:spcPct val="0"/>
              </a:spcBef>
              <a:spcAft>
                <a:spcPct val="0"/>
              </a:spcAft>
              <a:buClrTx/>
              <a:buSzTx/>
              <a:buFont typeface="Arial" charset="0"/>
              <a:buChar char="•"/>
              <a:tabLst/>
              <a:defRPr/>
            </a:pPr>
            <a:r>
              <a:rPr kumimoji="0" lang="en-US" sz="3200" b="0" i="0" u="none" strike="noStrike" kern="1200" cap="none" spc="0" normalizeH="0" baseline="0" noProof="0" dirty="0">
                <a:ln>
                  <a:noFill/>
                </a:ln>
                <a:solidFill>
                  <a:srgbClr val="000000"/>
                </a:solidFill>
                <a:effectLst/>
                <a:uLnTx/>
                <a:uFillTx/>
                <a:latin typeface="Helvetica Light" pitchFamily="1" charset="0"/>
                <a:ea typeface="MS PGothic" panose="020B0600070205080204" pitchFamily="34" charset="-128"/>
                <a:sym typeface="Helvetica Light" pitchFamily="1" charset="0"/>
              </a:rPr>
              <a:t>Premier</a:t>
            </a:r>
          </a:p>
        </p:txBody>
      </p:sp>
    </p:spTree>
    <p:extLst>
      <p:ext uri="{BB962C8B-B14F-4D97-AF65-F5344CB8AC3E}">
        <p14:creationId xmlns:p14="http://schemas.microsoft.com/office/powerpoint/2010/main" val="1516533700"/>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825500" rtl="0" eaLnBrk="1" fontAlgn="base" latinLnBrk="0" hangingPunct="0">
              <a:lnSpc>
                <a:spcPct val="100000"/>
              </a:lnSpc>
              <a:spcBef>
                <a:spcPct val="0"/>
              </a:spcBef>
              <a:spcAft>
                <a:spcPct val="0"/>
              </a:spcAft>
              <a:buClrTx/>
              <a:buSzTx/>
              <a:buFontTx/>
              <a:buNone/>
              <a:tabLst/>
              <a:defRPr/>
            </a:pPr>
            <a:fld id="{6E8B4E5B-0FB4-41E7-BEC3-C3A5AF7F28BD}" type="slidenum">
              <a:rPr kumimoji="0" lang="en-US" altLang="en-US" sz="2400" b="1" i="0" u="none" strike="noStrike" kern="1200" cap="none" spc="0" normalizeH="0" baseline="0" noProof="0" smtClean="0">
                <a:ln>
                  <a:noFill/>
                </a:ln>
                <a:solidFill>
                  <a:srgbClr val="FFFFFF"/>
                </a:solidFill>
                <a:effectLst/>
                <a:uLnTx/>
                <a:uFillTx/>
                <a:latin typeface="Helvetica Light" pitchFamily="1" charset="0"/>
                <a:ea typeface="MS PGothic" panose="020B0600070205080204" pitchFamily="34" charset="-128"/>
                <a:sym typeface="Helvetica Light" pitchFamily="1" charset="0"/>
              </a:rPr>
              <a:pPr marL="0" marR="0" lvl="0" indent="0" algn="ctr" defTabSz="825500" rtl="0" eaLnBrk="1" fontAlgn="base" latinLnBrk="0" hangingPunct="0">
                <a:lnSpc>
                  <a:spcPct val="100000"/>
                </a:lnSpc>
                <a:spcBef>
                  <a:spcPct val="0"/>
                </a:spcBef>
                <a:spcAft>
                  <a:spcPct val="0"/>
                </a:spcAft>
                <a:buClrTx/>
                <a:buSzTx/>
                <a:buFontTx/>
                <a:buNone/>
                <a:tabLst/>
                <a:defRPr/>
              </a:pPr>
              <a:t>8</a:t>
            </a:fld>
            <a:endParaRPr kumimoji="0" lang="en-US" altLang="en-US" sz="2400" b="1" i="0" u="none" strike="noStrike" kern="1200" cap="none" spc="0" normalizeH="0" baseline="0" noProof="0" dirty="0">
              <a:ln>
                <a:noFill/>
              </a:ln>
              <a:solidFill>
                <a:srgbClr val="FFFFFF"/>
              </a:solidFill>
              <a:effectLst/>
              <a:uLnTx/>
              <a:uFillTx/>
              <a:latin typeface="Helvetica Light" pitchFamily="1" charset="0"/>
              <a:ea typeface="MS PGothic" panose="020B0600070205080204" pitchFamily="34" charset="-128"/>
              <a:sym typeface="Helvetica Light" pitchFamily="1" charset="0"/>
            </a:endParaRPr>
          </a:p>
        </p:txBody>
      </p:sp>
      <p:sp>
        <p:nvSpPr>
          <p:cNvPr id="2" name="Title 1"/>
          <p:cNvSpPr>
            <a:spLocks noGrp="1"/>
          </p:cNvSpPr>
          <p:nvPr>
            <p:ph type="title"/>
          </p:nvPr>
        </p:nvSpPr>
        <p:spPr/>
        <p:txBody>
          <a:bodyPr/>
          <a:lstStyle/>
          <a:p>
            <a:r>
              <a:rPr lang="en-US" dirty="0"/>
              <a:t>Vendor Partner Program (1 Year Update)</a:t>
            </a:r>
          </a:p>
        </p:txBody>
      </p:sp>
      <p:sp>
        <p:nvSpPr>
          <p:cNvPr id="5" name="TextBox 4"/>
          <p:cNvSpPr txBox="1"/>
          <p:nvPr/>
        </p:nvSpPr>
        <p:spPr>
          <a:xfrm>
            <a:off x="1723259" y="2667000"/>
            <a:ext cx="20116800" cy="7848302"/>
          </a:xfrm>
          <a:prstGeom prst="rect">
            <a:avLst/>
          </a:prstGeom>
          <a:noFill/>
        </p:spPr>
        <p:txBody>
          <a:bodyPr wrap="square" rtlCol="0">
            <a:spAutoFit/>
          </a:bodyPr>
          <a:lstStyle/>
          <a:p>
            <a:pPr marL="685800" marR="0" lvl="2" indent="-685800" algn="l" defTabSz="8255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52585F"/>
                </a:solidFill>
                <a:effectLst/>
                <a:uLnTx/>
                <a:uFillTx/>
                <a:latin typeface="Helvetica Light" pitchFamily="1" charset="0"/>
                <a:ea typeface="MS PGothic" panose="020B0600070205080204" pitchFamily="34" charset="-128"/>
                <a:sym typeface="Helvetica Light" pitchFamily="1" charset="0"/>
              </a:rPr>
              <a:t>Launched last year at SC16</a:t>
            </a:r>
          </a:p>
          <a:p>
            <a:pPr marL="685800" marR="0" lvl="2" indent="-685800" algn="l" defTabSz="825500" rtl="0" eaLnBrk="0" fontAlgn="base" latinLnBrk="0" hangingPunct="0">
              <a:lnSpc>
                <a:spcPct val="150000"/>
              </a:lnSpc>
              <a:spcBef>
                <a:spcPct val="0"/>
              </a:spcBef>
              <a:spcAft>
                <a:spcPct val="0"/>
              </a:spcAft>
              <a:buClrTx/>
              <a:buSzTx/>
              <a:buFont typeface="Arial" panose="020B0604020202020204" pitchFamily="34" charset="0"/>
              <a:buChar char="•"/>
              <a:tabLst/>
              <a:defRPr/>
            </a:pPr>
            <a:endParaRPr kumimoji="0" lang="en-US" sz="4000" b="1" i="0" u="none" strike="noStrike" kern="1200" cap="none" spc="0" normalizeH="0" baseline="0" noProof="0" dirty="0">
              <a:ln>
                <a:noFill/>
              </a:ln>
              <a:solidFill>
                <a:srgbClr val="52585F"/>
              </a:solidFill>
              <a:effectLst/>
              <a:uLnTx/>
              <a:uFillTx/>
              <a:latin typeface="Helvetica Light" pitchFamily="1" charset="0"/>
              <a:ea typeface="MS PGothic" panose="020B0600070205080204" pitchFamily="34" charset="-128"/>
              <a:sym typeface="Helvetica Light" pitchFamily="1" charset="0"/>
            </a:endParaRPr>
          </a:p>
          <a:p>
            <a:pPr marL="685800" marR="0" lvl="2" indent="-685800" algn="l" defTabSz="8255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52585F"/>
                </a:solidFill>
                <a:effectLst/>
                <a:uLnTx/>
                <a:uFillTx/>
                <a:latin typeface="Helvetica Light" pitchFamily="1" charset="0"/>
                <a:ea typeface="MS PGothic" panose="020B0600070205080204" pitchFamily="34" charset="-128"/>
                <a:sym typeface="Helvetica Light" pitchFamily="1" charset="0"/>
              </a:rPr>
              <a:t>Key Partner Services</a:t>
            </a:r>
          </a:p>
          <a:p>
            <a:pPr marL="1600200" marR="0" lvl="2" indent="-685800" algn="l" defTabSz="8255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52585F"/>
                </a:solidFill>
                <a:effectLst/>
                <a:uLnTx/>
                <a:uFillTx/>
                <a:latin typeface="Helvetica Light" pitchFamily="1" charset="0"/>
                <a:ea typeface="MS PGothic" panose="020B0600070205080204" pitchFamily="34" charset="-128"/>
                <a:sym typeface="Helvetica Light" pitchFamily="1" charset="0"/>
              </a:rPr>
              <a:t>Optimized and customized HDF solutions for target platforms and technologies: HDF5 binaries, HDF Cloud, Object Storage connectors, etc.</a:t>
            </a:r>
          </a:p>
          <a:p>
            <a:pPr marL="1600200" marR="0" lvl="2" indent="-685800" algn="l" defTabSz="8255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52585F"/>
                </a:solidFill>
                <a:effectLst/>
                <a:uLnTx/>
                <a:uFillTx/>
                <a:latin typeface="Helvetica Light" pitchFamily="1" charset="0"/>
                <a:ea typeface="MS PGothic" panose="020B0600070205080204" pitchFamily="34" charset="-128"/>
                <a:sym typeface="Helvetica Light" pitchFamily="1" charset="0"/>
              </a:rPr>
              <a:t>Support platform vendors and their end users: premium support backed by HDF Group</a:t>
            </a:r>
          </a:p>
          <a:p>
            <a:pPr marL="1600200" marR="0" lvl="2" indent="-685800" algn="l" defTabSz="8255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52585F"/>
                </a:solidFill>
                <a:effectLst/>
                <a:uLnTx/>
                <a:uFillTx/>
                <a:latin typeface="Helvetica Light" pitchFamily="1" charset="0"/>
                <a:ea typeface="MS PGothic" panose="020B0600070205080204" pitchFamily="34" charset="-128"/>
                <a:sym typeface="Helvetica Light" pitchFamily="1" charset="0"/>
              </a:rPr>
              <a:t>Field sales assistance: private-label team that can build custom and semi-custom apps to support your own sales initiatives</a:t>
            </a:r>
          </a:p>
          <a:p>
            <a:pPr marL="1600200" marR="0" lvl="2" indent="-685800" algn="l" defTabSz="8255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52585F"/>
                </a:solidFill>
                <a:effectLst/>
                <a:uLnTx/>
                <a:uFillTx/>
                <a:latin typeface="Helvetica Light" pitchFamily="1" charset="0"/>
                <a:ea typeface="MS PGothic" panose="020B0600070205080204" pitchFamily="34" charset="-128"/>
                <a:sym typeface="Helvetica Light" pitchFamily="1" charset="0"/>
              </a:rPr>
              <a:t>Co-marketing: showcase platform benchmarks (e.g. STAC M3 in Fintech)</a:t>
            </a:r>
          </a:p>
        </p:txBody>
      </p:sp>
    </p:spTree>
    <p:extLst>
      <p:ext uri="{BB962C8B-B14F-4D97-AF65-F5344CB8AC3E}">
        <p14:creationId xmlns:p14="http://schemas.microsoft.com/office/powerpoint/2010/main" val="1501954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C87DE-20AA-4491-A924-3FFEBB7D661A}"/>
              </a:ext>
            </a:extLst>
          </p:cNvPr>
          <p:cNvSpPr>
            <a:spLocks noGrp="1"/>
          </p:cNvSpPr>
          <p:nvPr>
            <p:ph type="title"/>
          </p:nvPr>
        </p:nvSpPr>
        <p:spPr/>
        <p:txBody>
          <a:bodyPr/>
          <a:lstStyle/>
          <a:p>
            <a:r>
              <a:rPr lang="en-US" dirty="0"/>
              <a:t>HDF5 Roadmap</a:t>
            </a:r>
          </a:p>
        </p:txBody>
      </p:sp>
      <p:sp>
        <p:nvSpPr>
          <p:cNvPr id="3" name="Slide Number Placeholder 2">
            <a:extLst>
              <a:ext uri="{FF2B5EF4-FFF2-40B4-BE49-F238E27FC236}">
                <a16:creationId xmlns:a16="http://schemas.microsoft.com/office/drawing/2014/main" id="{353E7A90-A0A5-45E8-9F4B-0527F38A3074}"/>
              </a:ext>
            </a:extLst>
          </p:cNvPr>
          <p:cNvSpPr>
            <a:spLocks noGrp="1"/>
          </p:cNvSpPr>
          <p:nvPr>
            <p:ph type="sldNum" sz="quarter" idx="10"/>
          </p:nvPr>
        </p:nvSpPr>
        <p:spPr/>
        <p:txBody>
          <a:bodyPr/>
          <a:lstStyle/>
          <a:p>
            <a:fld id="{1A909000-79AC-CB4B-8E98-212F095C8027}" type="slidenum">
              <a:rPr lang="en-US" smtClean="0"/>
              <a:pPr/>
              <a:t>9</a:t>
            </a:fld>
            <a:endParaRPr lang="en-US"/>
          </a:p>
        </p:txBody>
      </p:sp>
      <p:pic>
        <p:nvPicPr>
          <p:cNvPr id="4" name="Picture 3">
            <a:extLst>
              <a:ext uri="{FF2B5EF4-FFF2-40B4-BE49-F238E27FC236}">
                <a16:creationId xmlns:a16="http://schemas.microsoft.com/office/drawing/2014/main" id="{933B7BB5-0607-423D-B234-6E2646701D0A}"/>
              </a:ext>
            </a:extLst>
          </p:cNvPr>
          <p:cNvPicPr>
            <a:picLocks noChangeAspect="1"/>
          </p:cNvPicPr>
          <p:nvPr/>
        </p:nvPicPr>
        <p:blipFill rotWithShape="1">
          <a:blip r:embed="rId2"/>
          <a:srcRect l="7892" t="32137" r="9965" b="9131"/>
          <a:stretch/>
        </p:blipFill>
        <p:spPr>
          <a:xfrm>
            <a:off x="609600" y="2399071"/>
            <a:ext cx="22452039" cy="11353800"/>
          </a:xfrm>
          <a:prstGeom prst="rect">
            <a:avLst/>
          </a:prstGeom>
        </p:spPr>
      </p:pic>
    </p:spTree>
    <p:extLst>
      <p:ext uri="{BB962C8B-B14F-4D97-AF65-F5344CB8AC3E}">
        <p14:creationId xmlns:p14="http://schemas.microsoft.com/office/powerpoint/2010/main" val="19148108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Master layout">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40000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en-US" altLang="en-US" sz="5000" b="0" i="0" u="none" strike="noStrike" cap="none" normalizeH="0" baseline="0">
            <a:ln>
              <a:noFill/>
            </a:ln>
            <a:solidFill>
              <a:srgbClr val="000000"/>
            </a:solidFill>
            <a:effectLst/>
            <a:latin typeface="Helvetica Light" charset="0"/>
            <a:ea typeface="Helvetica Light"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40000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en-US" altLang="en-US" sz="5000" b="0" i="0" u="none" strike="noStrike" cap="none" normalizeH="0" baseline="0">
            <a:ln>
              <a:noFill/>
            </a:ln>
            <a:solidFill>
              <a:srgbClr val="000000"/>
            </a:solidFill>
            <a:effectLst/>
            <a:latin typeface="Helvetica Light" charset="0"/>
            <a:ea typeface="Helvetica Light" charset="0"/>
            <a:cs typeface="Helvetica Light" charset="0"/>
            <a:sym typeface="Helvetica Light"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_PPT Template_ClearPro_16x9">
  <a:themeElements>
    <a:clrScheme name="Intel Color Palette">
      <a:dk1>
        <a:sysClr val="windowText" lastClr="000000"/>
      </a:dk1>
      <a:lt1>
        <a:sysClr val="window" lastClr="FFFFFF"/>
      </a:lt1>
      <a:dk2>
        <a:srgbClr val="003C71"/>
      </a:dk2>
      <a:lt2>
        <a:srgbClr val="B1BABF"/>
      </a:lt2>
      <a:accent1>
        <a:srgbClr val="0071C5"/>
      </a:accent1>
      <a:accent2>
        <a:srgbClr val="00AEEF"/>
      </a:accent2>
      <a:accent3>
        <a:srgbClr val="F3D54E"/>
      </a:accent3>
      <a:accent4>
        <a:srgbClr val="FFA300"/>
      </a:accent4>
      <a:accent5>
        <a:srgbClr val="FC4C02"/>
      </a:accent5>
      <a:accent6>
        <a:srgbClr val="C3D600"/>
      </a:accent6>
      <a:hlink>
        <a:srgbClr val="0071C5"/>
      </a:hlink>
      <a:folHlink>
        <a:srgbClr val="00AEE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vert="horz" wrap="square" lIns="0" tIns="0" rIns="0" bIns="0" rtlCol="0">
        <a:spAutoFit/>
      </a:bodyPr>
      <a:lstStyle>
        <a:defPPr>
          <a:defRPr sz="1100" dirty="0" err="1" smtClean="0">
            <a:solidFill>
              <a:srgbClr val="003C71"/>
            </a:solidFill>
          </a:defRPr>
        </a:defPPr>
      </a:lstStyle>
    </a:txDef>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17_hdf5_miniio_final" id="{7BFD429A-4ABB-D542-BBBE-83B7A3DEC275}" vid="{2254F6A4-3267-B845-A9FA-B562B9F65FC4}"/>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Master layout">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40000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en-US" altLang="en-US" sz="5000" b="0" i="0" u="none" strike="noStrike" cap="none" normalizeH="0" baseline="0">
            <a:ln>
              <a:noFill/>
            </a:ln>
            <a:solidFill>
              <a:srgbClr val="000000"/>
            </a:solidFill>
            <a:effectLst/>
            <a:latin typeface="Helvetica Light" charset="0"/>
            <a:ea typeface="Helvetica Light"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40000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en-US" altLang="en-US" sz="5000" b="0" i="0" u="none" strike="noStrike" cap="none" normalizeH="0" baseline="0">
            <a:ln>
              <a:noFill/>
            </a:ln>
            <a:solidFill>
              <a:srgbClr val="000000"/>
            </a:solidFill>
            <a:effectLst/>
            <a:latin typeface="Helvetica Light" charset="0"/>
            <a:ea typeface="Helvetica Light" charset="0"/>
            <a:cs typeface="Helvetica Light" charset="0"/>
            <a:sym typeface="Helvetica Light"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12480</TotalTime>
  <Words>4596</Words>
  <Application>Microsoft Office PowerPoint</Application>
  <PresentationFormat>Custom</PresentationFormat>
  <Paragraphs>743</Paragraphs>
  <Slides>62</Slides>
  <Notes>51</Notes>
  <HiddenSlides>1</HiddenSlides>
  <MMClips>2</MMClips>
  <ScaleCrop>false</ScaleCrop>
  <HeadingPairs>
    <vt:vector size="4" baseType="variant">
      <vt:variant>
        <vt:lpstr>Theme</vt:lpstr>
      </vt:variant>
      <vt:variant>
        <vt:i4>7</vt:i4>
      </vt:variant>
      <vt:variant>
        <vt:lpstr>Slide Titles</vt:lpstr>
      </vt:variant>
      <vt:variant>
        <vt:i4>62</vt:i4>
      </vt:variant>
    </vt:vector>
  </HeadingPairs>
  <TitlesOfParts>
    <vt:vector size="69" baseType="lpstr">
      <vt:lpstr>Master layout</vt:lpstr>
      <vt:lpstr>Int_PPT Template_ClearPro_16x9</vt:lpstr>
      <vt:lpstr>Office Theme</vt:lpstr>
      <vt:lpstr>2_Office Theme</vt:lpstr>
      <vt:lpstr>Custom Design</vt:lpstr>
      <vt:lpstr>1_Office Theme</vt:lpstr>
      <vt:lpstr>1_Master layout</vt:lpstr>
      <vt:lpstr>The HDF Dataverse</vt:lpstr>
      <vt:lpstr>Who is the HDF Group?</vt:lpstr>
      <vt:lpstr>What does the HDF Group do?</vt:lpstr>
      <vt:lpstr>A few of our users</vt:lpstr>
      <vt:lpstr>Why Use HDF5?</vt:lpstr>
      <vt:lpstr>Why is this concept so different + useful?</vt:lpstr>
      <vt:lpstr>HDF Strategy</vt:lpstr>
      <vt:lpstr>Vendor Partner Program (1 Year Update)</vt:lpstr>
      <vt:lpstr>HDF5 Roadmap</vt:lpstr>
      <vt:lpstr>Community Involvement</vt:lpstr>
      <vt:lpstr>Future HDF5 Enhancements</vt:lpstr>
      <vt:lpstr>HDF5 Virtual Object Layer (VOL)</vt:lpstr>
      <vt:lpstr>HDF5 S3 VFD</vt:lpstr>
      <vt:lpstr>HDF5 Scalability</vt:lpstr>
      <vt:lpstr>ExaHDF5 Mission</vt:lpstr>
      <vt:lpstr>ExaHDF5 Team</vt:lpstr>
      <vt:lpstr>HDF5 in ECP Apps</vt:lpstr>
      <vt:lpstr>Outline</vt:lpstr>
      <vt:lpstr>ExaHDF5 – Features</vt:lpstr>
      <vt:lpstr>ExaHDF5 – Features</vt:lpstr>
      <vt:lpstr>Data Elevator</vt:lpstr>
      <vt:lpstr>Data Elevator functionality</vt:lpstr>
      <vt:lpstr>ExaHDF5 – Features</vt:lpstr>
      <vt:lpstr>Topology-aware I/O optimizations</vt:lpstr>
      <vt:lpstr>ExaHDF5 – Features</vt:lpstr>
      <vt:lpstr>Full SWMR</vt:lpstr>
      <vt:lpstr>ExaHDF5 – Production Features</vt:lpstr>
      <vt:lpstr>Asynchronous I/O</vt:lpstr>
      <vt:lpstr>ExaHDF5 – More Features</vt:lpstr>
      <vt:lpstr>Independent Metadata Updates</vt:lpstr>
      <vt:lpstr>ExaHDF5 – More Features</vt:lpstr>
      <vt:lpstr>Querying HDF5 Data and Metadata</vt:lpstr>
      <vt:lpstr>ExaHDF5 – More Features</vt:lpstr>
      <vt:lpstr>Interoperability w/ Other File Formats</vt:lpstr>
      <vt:lpstr>ExaHDF5 – Development timeline</vt:lpstr>
      <vt:lpstr>Experimental &amp; Observational Data (EOD) Management Requirements</vt:lpstr>
      <vt:lpstr>EOD-HDF5 - Proposed features</vt:lpstr>
      <vt:lpstr>Future HDF5 Features</vt:lpstr>
      <vt:lpstr>HDF BOF</vt:lpstr>
      <vt:lpstr>Composite/Progressive File Layout   Lustre 2.10 </vt:lpstr>
      <vt:lpstr>Tiered Storage and File Level Redundancy Data locality, with direct access from clients to all storage tiers as needed</vt:lpstr>
      <vt:lpstr>File Level Redundancy      Lustre 2.11+</vt:lpstr>
      <vt:lpstr>FLR Phased Implementation Approach Can implement Phases 2/3/4 in any order</vt:lpstr>
      <vt:lpstr>Legal Notices and Disclaimers</vt:lpstr>
      <vt:lpstr>PowerPoint Presentation</vt:lpstr>
      <vt:lpstr>PowerPoint Presentation</vt:lpstr>
      <vt:lpstr>Topics</vt:lpstr>
      <vt:lpstr>MiniIO: I/O Mini-apps</vt:lpstr>
      <vt:lpstr>MiniIO: I/O Mini-apps</vt:lpstr>
      <vt:lpstr>Struct Mini-app</vt:lpstr>
      <vt:lpstr>4D Simplectic Noise &amp; Compression</vt:lpstr>
      <vt:lpstr>Results</vt:lpstr>
      <vt:lpstr>Results</vt:lpstr>
      <vt:lpstr>Results</vt:lpstr>
      <vt:lpstr>Results</vt:lpstr>
      <vt:lpstr>HDF5 Autotuner Results</vt:lpstr>
      <vt:lpstr>How/Why do we use HDF5?</vt:lpstr>
      <vt:lpstr>What do we need from HDF5?</vt:lpstr>
      <vt:lpstr>PowerPoint Presentation</vt:lpstr>
      <vt:lpstr>Block-Structured Adaptive Mesh Refinement (AMR)</vt:lpstr>
      <vt:lpstr>Chombo and HDF5</vt:lpstr>
      <vt:lpstr>Wish List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The HDF Group for Financial Services</dc:title>
  <dc:creator>Microsoft Office User</dc:creator>
  <cp:lastModifiedBy>Dax Rodriguez</cp:lastModifiedBy>
  <cp:revision>511</cp:revision>
  <cp:lastPrinted>2017-10-01T19:35:24Z</cp:lastPrinted>
  <dcterms:created xsi:type="dcterms:W3CDTF">2016-09-20T20:57:26Z</dcterms:created>
  <dcterms:modified xsi:type="dcterms:W3CDTF">2017-11-16T18:28:03Z</dcterms:modified>
</cp:coreProperties>
</file>